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02.xml" ContentType="application/vnd.openxmlformats-officedocument.presentationml.tags+xml"/>
  <Override PartName="/ppt/notesSlides/notesSlide1.xml" ContentType="application/vnd.openxmlformats-officedocument.presentationml.notesSlide+xml"/>
  <Override PartName="/ppt/ink/ink1.xml" ContentType="application/inkml+xml"/>
  <Override PartName="/ppt/tags/tag103.xml" ContentType="application/vnd.openxmlformats-officedocument.presentationml.tags+xml"/>
  <Override PartName="/ppt/notesSlides/notesSlide2.xml" ContentType="application/vnd.openxmlformats-officedocument.presentationml.notesSlide+xml"/>
  <Override PartName="/ppt/tags/tag104.xml" ContentType="application/vnd.openxmlformats-officedocument.presentationml.tags+xml"/>
  <Override PartName="/ppt/tags/tag105.xml" ContentType="application/vnd.openxmlformats-officedocument.presentationml.tags+xml"/>
  <Override PartName="/ppt/notesSlides/notesSlide3.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4.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notesSlides/notesSlide5.xml" ContentType="application/vnd.openxmlformats-officedocument.presentationml.notesSlide+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323" r:id="rId4"/>
  </p:sldMasterIdLst>
  <p:notesMasterIdLst>
    <p:notesMasterId r:id="rId12"/>
  </p:notesMasterIdLst>
  <p:handoutMasterIdLst>
    <p:handoutMasterId r:id="rId13"/>
  </p:handoutMasterIdLst>
  <p:sldIdLst>
    <p:sldId id="284" r:id="rId5"/>
    <p:sldId id="352" r:id="rId6"/>
    <p:sldId id="2283" r:id="rId7"/>
    <p:sldId id="261" r:id="rId8"/>
    <p:sldId id="2281" r:id="rId9"/>
    <p:sldId id="2284" r:id="rId10"/>
    <p:sldId id="2282" r:id="rId11"/>
  </p:sldIdLst>
  <p:sldSz cx="12192000" cy="6858000"/>
  <p:notesSz cx="9236075" cy="6950075"/>
  <p:custShowLst>
    <p:custShow name="Format Guide Workshop" id="0">
      <p:sldLst/>
    </p:custShow>
  </p:custShowLst>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328" userDrawn="1">
          <p15:clr>
            <a:srgbClr val="A4A3A4"/>
          </p15:clr>
        </p15:guide>
        <p15:guide id="4" pos="4008" userDrawn="1">
          <p15:clr>
            <a:srgbClr val="A4A3A4"/>
          </p15:clr>
        </p15:guide>
        <p15:guide id="7" orient="horz" pos="336" userDrawn="1">
          <p15:clr>
            <a:srgbClr val="A4A3A4"/>
          </p15:clr>
        </p15:guide>
        <p15:guide id="8" pos="480" userDrawn="1">
          <p15:clr>
            <a:srgbClr val="A4A3A4"/>
          </p15:clr>
        </p15:guide>
        <p15:guide id="9" pos="5040" userDrawn="1">
          <p15:clr>
            <a:srgbClr val="A4A3A4"/>
          </p15:clr>
        </p15:guide>
        <p15:guide id="10" orient="horz" pos="2159" userDrawn="1">
          <p15:clr>
            <a:srgbClr val="A4A3A4"/>
          </p15:clr>
        </p15:guide>
        <p15:guide id="11" orient="horz" pos="1416" userDrawn="1">
          <p15:clr>
            <a:srgbClr val="A4A3A4"/>
          </p15:clr>
        </p15:guide>
        <p15:guide id="12" orient="horz" pos="624" userDrawn="1">
          <p15:clr>
            <a:srgbClr val="A4A3A4"/>
          </p15:clr>
        </p15:guide>
        <p15:guide id="13" orient="horz" pos="3129" userDrawn="1">
          <p15:clr>
            <a:srgbClr val="A4A3A4"/>
          </p15:clr>
        </p15:guide>
        <p15:guide id="14" orient="horz" pos="2592" userDrawn="1">
          <p15:clr>
            <a:srgbClr val="A4A3A4"/>
          </p15:clr>
        </p15:guide>
        <p15:guide id="15" pos="3840" userDrawn="1">
          <p15:clr>
            <a:srgbClr val="A4A3A4"/>
          </p15:clr>
        </p15:guide>
        <p15:guide id="16" pos="6165" userDrawn="1">
          <p15:clr>
            <a:srgbClr val="A4A3A4"/>
          </p15:clr>
        </p15:guide>
        <p15:guide id="17" orient="horz" pos="3720" userDrawn="1">
          <p15:clr>
            <a:srgbClr val="A4A3A4"/>
          </p15:clr>
        </p15:guide>
        <p15:guide id="18" pos="5328" userDrawn="1">
          <p15:clr>
            <a:srgbClr val="A4A3A4"/>
          </p15:clr>
        </p15:guide>
        <p15:guide id="19" pos="7200" userDrawn="1">
          <p15:clr>
            <a:srgbClr val="A4A3A4"/>
          </p15:clr>
        </p15:guide>
        <p15:guide id="20" pos="1536" userDrawn="1">
          <p15:clr>
            <a:srgbClr val="A4A3A4"/>
          </p15:clr>
        </p15:guide>
        <p15:guide id="21" pos="2592" userDrawn="1">
          <p15:clr>
            <a:srgbClr val="A4A3A4"/>
          </p15:clr>
        </p15:guide>
        <p15:guide id="22" pos="33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4B4F"/>
    <a:srgbClr val="822F32"/>
    <a:srgbClr val="63292A"/>
    <a:srgbClr val="E8E8E8"/>
    <a:srgbClr val="DAF3DB"/>
    <a:srgbClr val="FFF5C9"/>
    <a:srgbClr val="DDD4E5"/>
    <a:srgbClr val="D8E5D3"/>
    <a:srgbClr val="BCDCF5"/>
    <a:srgbClr val="A7C1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71" autoAdjust="0"/>
    <p:restoredTop sz="97523" autoAdjust="0"/>
  </p:normalViewPr>
  <p:slideViewPr>
    <p:cSldViewPr snapToGrid="0">
      <p:cViewPr>
        <p:scale>
          <a:sx n="173" d="100"/>
          <a:sy n="173" d="100"/>
        </p:scale>
        <p:origin x="504" y="528"/>
      </p:cViewPr>
      <p:guideLst>
        <p:guide pos="2328"/>
        <p:guide pos="4008"/>
        <p:guide orient="horz" pos="336"/>
        <p:guide pos="480"/>
        <p:guide pos="5040"/>
        <p:guide orient="horz" pos="2159"/>
        <p:guide orient="horz" pos="1416"/>
        <p:guide orient="horz" pos="624"/>
        <p:guide orient="horz" pos="3129"/>
        <p:guide orient="horz" pos="2592"/>
        <p:guide pos="3840"/>
        <p:guide pos="6165"/>
        <p:guide orient="horz" pos="3720"/>
        <p:guide pos="5328"/>
        <p:guide pos="7200"/>
        <p:guide pos="1536"/>
        <p:guide pos="2592"/>
        <p:guide pos="3336"/>
      </p:guideLst>
    </p:cSldViewPr>
  </p:slideViewPr>
  <p:outlineViewPr>
    <p:cViewPr>
      <p:scale>
        <a:sx n="33" d="100"/>
        <a:sy n="33" d="100"/>
      </p:scale>
      <p:origin x="0" y="-5716"/>
    </p:cViewPr>
  </p:outlineViewPr>
  <p:notesTextViewPr>
    <p:cViewPr>
      <p:scale>
        <a:sx n="105" d="100"/>
        <a:sy n="105" d="100"/>
      </p:scale>
      <p:origin x="0" y="0"/>
    </p:cViewPr>
  </p:notesTextViewPr>
  <p:sorterViewPr>
    <p:cViewPr>
      <p:scale>
        <a:sx n="108" d="100"/>
        <a:sy n="108" d="100"/>
      </p:scale>
      <p:origin x="0" y="0"/>
    </p:cViewPr>
  </p:sorterViewPr>
  <p:notesViewPr>
    <p:cSldViewPr snapToGrid="0">
      <p:cViewPr varScale="1">
        <p:scale>
          <a:sx n="156" d="100"/>
          <a:sy n="156" d="100"/>
        </p:scale>
        <p:origin x="2180" y="1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4002299" cy="348711"/>
          </a:xfrm>
          <a:prstGeom prst="rect">
            <a:avLst/>
          </a:prstGeom>
        </p:spPr>
        <p:txBody>
          <a:bodyPr vert="horz" lIns="92492" tIns="46246" rIns="92492" bIns="46246" rtlCol="0"/>
          <a:lstStyle>
            <a:lvl1pPr algn="l">
              <a:defRPr sz="1200"/>
            </a:lvl1pPr>
          </a:lstStyle>
          <a:p>
            <a:endParaRPr lang="en-US" sz="800"/>
          </a:p>
        </p:txBody>
      </p:sp>
      <p:sp>
        <p:nvSpPr>
          <p:cNvPr id="3" name="Date Placeholder 2"/>
          <p:cNvSpPr>
            <a:spLocks noGrp="1"/>
          </p:cNvSpPr>
          <p:nvPr>
            <p:ph type="dt" sz="quarter" idx="1"/>
          </p:nvPr>
        </p:nvSpPr>
        <p:spPr>
          <a:xfrm>
            <a:off x="5231641" y="2"/>
            <a:ext cx="4002299" cy="348711"/>
          </a:xfrm>
          <a:prstGeom prst="rect">
            <a:avLst/>
          </a:prstGeom>
        </p:spPr>
        <p:txBody>
          <a:bodyPr vert="horz" lIns="92492" tIns="46246" rIns="92492" bIns="46246" rtlCol="0"/>
          <a:lstStyle>
            <a:lvl1pPr algn="r">
              <a:defRPr sz="1200"/>
            </a:lvl1pPr>
          </a:lstStyle>
          <a:p>
            <a:fld id="{57691E93-EF64-46CC-85E2-BBB5BEDB9501}" type="datetimeFigureOut">
              <a:rPr lang="en-US" sz="800"/>
              <a:t>5/26/21</a:t>
            </a:fld>
            <a:endParaRPr lang="en-US" sz="800"/>
          </a:p>
        </p:txBody>
      </p:sp>
      <p:sp>
        <p:nvSpPr>
          <p:cNvPr id="4" name="Footer Placeholder 3"/>
          <p:cNvSpPr>
            <a:spLocks noGrp="1"/>
          </p:cNvSpPr>
          <p:nvPr>
            <p:ph type="ftr" sz="quarter" idx="2"/>
          </p:nvPr>
        </p:nvSpPr>
        <p:spPr>
          <a:xfrm>
            <a:off x="2" y="6601367"/>
            <a:ext cx="4002299" cy="348710"/>
          </a:xfrm>
          <a:prstGeom prst="rect">
            <a:avLst/>
          </a:prstGeom>
        </p:spPr>
        <p:txBody>
          <a:bodyPr vert="horz" lIns="92492" tIns="46246" rIns="92492" bIns="46246" rtlCol="0" anchor="b"/>
          <a:lstStyle>
            <a:lvl1pPr algn="l">
              <a:defRPr sz="1200"/>
            </a:lvl1pPr>
          </a:lstStyle>
          <a:p>
            <a:endParaRPr lang="en-US" sz="800"/>
          </a:p>
        </p:txBody>
      </p:sp>
      <p:sp>
        <p:nvSpPr>
          <p:cNvPr id="5" name="Slide Number Placeholder 4"/>
          <p:cNvSpPr>
            <a:spLocks noGrp="1"/>
          </p:cNvSpPr>
          <p:nvPr>
            <p:ph type="sldNum" sz="quarter" idx="3"/>
          </p:nvPr>
        </p:nvSpPr>
        <p:spPr>
          <a:xfrm>
            <a:off x="5231641" y="6601367"/>
            <a:ext cx="4002299" cy="348710"/>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5-26T11:16:09.599"/>
    </inkml:context>
    <inkml:brush xml:id="br0">
      <inkml:brushProperty name="width" value="0.08571" units="cm"/>
      <inkml:brushProperty name="height" value="0.08571" units="cm"/>
      <inkml:brushProperty name="color" value="#005493"/>
    </inkml:brush>
  </inkml:definitions>
  <inkml:trace contextRef="#ctx0" brushRef="#br0">1 1372 17244,'67'-64'0,"0"1"0,0-1 0,-1 1 0,1-1 0,0 1 0,0-1 0,0 1 0,0-1 0,0 1 0,0-1 0,0 1 0,4-5 0,0 0 0,1 1 0,-1-1 0,1 0 0,-1 1 0,0-1 0,1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5406893"/>
            <a:ext cx="9233938" cy="15431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a:p>
        </p:txBody>
      </p:sp>
      <p:sp>
        <p:nvSpPr>
          <p:cNvPr id="2" name="Header Placeholder 1"/>
          <p:cNvSpPr>
            <a:spLocks noGrp="1"/>
          </p:cNvSpPr>
          <p:nvPr>
            <p:ph type="hdr" sz="quarter"/>
          </p:nvPr>
        </p:nvSpPr>
        <p:spPr>
          <a:xfrm>
            <a:off x="109538" y="2"/>
            <a:ext cx="3892763" cy="348711"/>
          </a:xfrm>
          <a:prstGeom prst="rect">
            <a:avLst/>
          </a:prstGeom>
        </p:spPr>
        <p:txBody>
          <a:bodyPr vert="horz" lIns="92492" tIns="46246" rIns="92492" bIns="46246" rtlCol="0"/>
          <a:lstStyle>
            <a:lvl1pPr algn="l">
              <a:defRPr sz="800"/>
            </a:lvl1pPr>
          </a:lstStyle>
          <a:p>
            <a:endParaRPr lang="en-US"/>
          </a:p>
        </p:txBody>
      </p:sp>
      <p:sp>
        <p:nvSpPr>
          <p:cNvPr id="3" name="Date Placeholder 2"/>
          <p:cNvSpPr>
            <a:spLocks noGrp="1"/>
          </p:cNvSpPr>
          <p:nvPr>
            <p:ph type="dt" idx="1"/>
          </p:nvPr>
        </p:nvSpPr>
        <p:spPr>
          <a:xfrm>
            <a:off x="5231641" y="2"/>
            <a:ext cx="3894897" cy="348711"/>
          </a:xfrm>
          <a:prstGeom prst="rect">
            <a:avLst/>
          </a:prstGeom>
        </p:spPr>
        <p:txBody>
          <a:bodyPr vert="horz" lIns="92492" tIns="46246" rIns="92492" bIns="46246" rtlCol="0"/>
          <a:lstStyle>
            <a:lvl1pPr algn="r">
              <a:defRPr sz="800"/>
            </a:lvl1pPr>
          </a:lstStyle>
          <a:p>
            <a:fld id="{3AD9BDA7-98EF-4344-B91C-30A07E8A84B0}" type="datetimeFigureOut">
              <a:rPr lang="en-US" smtClean="0"/>
              <a:pPr/>
              <a:t>5/26/21</a:t>
            </a:fld>
            <a:endParaRPr lang="en-US"/>
          </a:p>
        </p:txBody>
      </p:sp>
      <p:sp>
        <p:nvSpPr>
          <p:cNvPr id="4" name="Slide Image Placeholder 3"/>
          <p:cNvSpPr>
            <a:spLocks noGrp="1" noRot="1" noChangeAspect="1"/>
          </p:cNvSpPr>
          <p:nvPr>
            <p:ph type="sldImg" idx="2"/>
          </p:nvPr>
        </p:nvSpPr>
        <p:spPr>
          <a:xfrm>
            <a:off x="109538" y="209550"/>
            <a:ext cx="9017000" cy="5072063"/>
          </a:xfrm>
          <a:prstGeom prst="rect">
            <a:avLst/>
          </a:prstGeom>
          <a:noFill/>
          <a:ln w="9525">
            <a:solidFill>
              <a:schemeClr val="bg2"/>
            </a:solidFill>
          </a:ln>
        </p:spPr>
        <p:txBody>
          <a:bodyPr vert="horz" lIns="92492" tIns="46246" rIns="92492" bIns="46246" rtlCol="0" anchor="ctr"/>
          <a:lstStyle/>
          <a:p>
            <a:endParaRPr lang="en-US"/>
          </a:p>
        </p:txBody>
      </p:sp>
      <p:sp>
        <p:nvSpPr>
          <p:cNvPr id="5" name="Notes Placeholder 4"/>
          <p:cNvSpPr>
            <a:spLocks noGrp="1"/>
          </p:cNvSpPr>
          <p:nvPr>
            <p:ph type="body" sz="quarter" idx="3"/>
          </p:nvPr>
        </p:nvSpPr>
        <p:spPr>
          <a:xfrm>
            <a:off x="124053" y="5490869"/>
            <a:ext cx="8987970" cy="674425"/>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09538" y="6601367"/>
            <a:ext cx="3892763" cy="348710"/>
          </a:xfrm>
          <a:prstGeom prst="rect">
            <a:avLst/>
          </a:prstGeom>
        </p:spPr>
        <p:txBody>
          <a:bodyPr vert="horz" lIns="92492" tIns="46246" rIns="92492" bIns="46246" rtlCol="0" anchor="b"/>
          <a:lstStyle>
            <a:lvl1pPr algn="l">
              <a:defRPr sz="800"/>
            </a:lvl1pPr>
          </a:lstStyle>
          <a:p>
            <a:endParaRPr lang="en-US"/>
          </a:p>
        </p:txBody>
      </p:sp>
      <p:sp>
        <p:nvSpPr>
          <p:cNvPr id="7" name="Slide Number Placeholder 6"/>
          <p:cNvSpPr>
            <a:spLocks noGrp="1"/>
          </p:cNvSpPr>
          <p:nvPr>
            <p:ph type="sldNum" sz="quarter" idx="5"/>
          </p:nvPr>
        </p:nvSpPr>
        <p:spPr>
          <a:xfrm>
            <a:off x="5231642" y="6601367"/>
            <a:ext cx="3880382" cy="348710"/>
          </a:xfrm>
          <a:prstGeom prst="rect">
            <a:avLst/>
          </a:prstGeom>
        </p:spPr>
        <p:txBody>
          <a:bodyPr vert="horz" lIns="92492" tIns="46246" rIns="92492" bIns="46246" rtlCol="0" anchor="b"/>
          <a:lstStyle>
            <a:lvl1pPr algn="r">
              <a:defRPr sz="800"/>
            </a:lvl1pPr>
          </a:lstStyle>
          <a:p>
            <a:r>
              <a:rPr lang="en-US"/>
              <a:t>Notes view: </a:t>
            </a:r>
            <a:fld id="{128CEAFE-FA94-43E5-B0FF-D47E1CCDD1B4}" type="slidenum">
              <a:rPr lang="en-US" smtClean="0"/>
              <a:pPr/>
              <a:t>‹#›</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190" userDrawn="1">
          <p15:clr>
            <a:srgbClr val="F26B43"/>
          </p15:clr>
        </p15:guide>
        <p15:guide id="2" pos="290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0</a:t>
            </a:fld>
            <a:endParaRPr lang="en-US" dirty="0"/>
          </a:p>
        </p:txBody>
      </p:sp>
    </p:spTree>
    <p:extLst>
      <p:ext uri="{BB962C8B-B14F-4D97-AF65-F5344CB8AC3E}">
        <p14:creationId xmlns:p14="http://schemas.microsoft.com/office/powerpoint/2010/main" val="1507787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1</a:t>
            </a:fld>
            <a:endParaRPr lang="en-US" dirty="0"/>
          </a:p>
        </p:txBody>
      </p:sp>
    </p:spTree>
    <p:extLst>
      <p:ext uri="{BB962C8B-B14F-4D97-AF65-F5344CB8AC3E}">
        <p14:creationId xmlns:p14="http://schemas.microsoft.com/office/powerpoint/2010/main" val="984073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2</a:t>
            </a:fld>
            <a:endParaRPr lang="en-US" dirty="0"/>
          </a:p>
        </p:txBody>
      </p:sp>
    </p:spTree>
    <p:extLst>
      <p:ext uri="{BB962C8B-B14F-4D97-AF65-F5344CB8AC3E}">
        <p14:creationId xmlns:p14="http://schemas.microsoft.com/office/powerpoint/2010/main" val="778931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3</a:t>
            </a:fld>
            <a:endParaRPr lang="en-US" dirty="0"/>
          </a:p>
        </p:txBody>
      </p:sp>
    </p:spTree>
    <p:extLst>
      <p:ext uri="{BB962C8B-B14F-4D97-AF65-F5344CB8AC3E}">
        <p14:creationId xmlns:p14="http://schemas.microsoft.com/office/powerpoint/2010/main" val="2730050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4</a:t>
            </a:fld>
            <a:endParaRPr lang="en-US" dirty="0"/>
          </a:p>
        </p:txBody>
      </p:sp>
    </p:spTree>
    <p:extLst>
      <p:ext uri="{BB962C8B-B14F-4D97-AF65-F5344CB8AC3E}">
        <p14:creationId xmlns:p14="http://schemas.microsoft.com/office/powerpoint/2010/main" val="27757567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6</a:t>
            </a:fld>
            <a:endParaRPr lang="en-US" dirty="0"/>
          </a:p>
        </p:txBody>
      </p:sp>
    </p:spTree>
    <p:extLst>
      <p:ext uri="{BB962C8B-B14F-4D97-AF65-F5344CB8AC3E}">
        <p14:creationId xmlns:p14="http://schemas.microsoft.com/office/powerpoint/2010/main" val="280277657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4.xml"/><Relationship Id="rId7" Type="http://schemas.openxmlformats.org/officeDocument/2006/relationships/image" Target="../media/image2.png"/><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slideMaster" Target="../slideMasters/slideMaster1.xml"/><Relationship Id="rId9"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image" Target="../media/image8.png"/><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9.png"/><Relationship Id="rId2" Type="http://schemas.openxmlformats.org/officeDocument/2006/relationships/tags" Target="../tags/tag21.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image" Target="../media/image8.png"/><Relationship Id="rId2" Type="http://schemas.openxmlformats.org/officeDocument/2006/relationships/tags" Target="../tags/tag23.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6.xml"/><Relationship Id="rId7" Type="http://schemas.openxmlformats.org/officeDocument/2006/relationships/image" Target="../media/image8.png"/><Relationship Id="rId2" Type="http://schemas.openxmlformats.org/officeDocument/2006/relationships/tags" Target="../tags/tag25.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7.png"/><Relationship Id="rId2" Type="http://schemas.openxmlformats.org/officeDocument/2006/relationships/tags" Target="../tags/tag27.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7.png"/><Relationship Id="rId2" Type="http://schemas.openxmlformats.org/officeDocument/2006/relationships/tags" Target="../tags/tag29.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32.xml"/><Relationship Id="rId7" Type="http://schemas.openxmlformats.org/officeDocument/2006/relationships/image" Target="../media/image7.png"/><Relationship Id="rId2" Type="http://schemas.openxmlformats.org/officeDocument/2006/relationships/tags" Target="../tags/tag31.xml"/><Relationship Id="rId1" Type="http://schemas.openxmlformats.org/officeDocument/2006/relationships/vmlDrawing" Target="../drawings/vmlDrawing16.v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34.xml"/><Relationship Id="rId7" Type="http://schemas.openxmlformats.org/officeDocument/2006/relationships/image" Target="../media/image7.png"/><Relationship Id="rId2" Type="http://schemas.openxmlformats.org/officeDocument/2006/relationships/tags" Target="../tags/tag33.xml"/><Relationship Id="rId1" Type="http://schemas.openxmlformats.org/officeDocument/2006/relationships/vmlDrawing" Target="../drawings/vmlDrawing17.vml"/><Relationship Id="rId6" Type="http://schemas.openxmlformats.org/officeDocument/2006/relationships/image" Target="../media/image1.emf"/><Relationship Id="rId5" Type="http://schemas.openxmlformats.org/officeDocument/2006/relationships/oleObject" Target="../embeddings/oleObject17.bin"/><Relationship Id="rId4"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18.vml"/><Relationship Id="rId6" Type="http://schemas.openxmlformats.org/officeDocument/2006/relationships/image" Target="../media/image1.emf"/><Relationship Id="rId5" Type="http://schemas.openxmlformats.org/officeDocument/2006/relationships/oleObject" Target="../embeddings/oleObject18.bin"/><Relationship Id="rId4"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vmlDrawing" Target="../drawings/vmlDrawing19.vml"/><Relationship Id="rId6" Type="http://schemas.openxmlformats.org/officeDocument/2006/relationships/image" Target="../media/image1.emf"/><Relationship Id="rId5" Type="http://schemas.openxmlformats.org/officeDocument/2006/relationships/oleObject" Target="../embeddings/oleObject19.bin"/><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6.xml"/><Relationship Id="rId7" Type="http://schemas.openxmlformats.org/officeDocument/2006/relationships/image" Target="../media/image2.png"/><Relationship Id="rId2" Type="http://schemas.openxmlformats.org/officeDocument/2006/relationships/tags" Target="../tags/tag5.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 Id="rId9"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9.xml"/><Relationship Id="rId1" Type="http://schemas.openxmlformats.org/officeDocument/2006/relationships/vmlDrawing" Target="../drawings/vmlDrawing20.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vmlDrawing" Target="../drawings/vmlDrawing21.v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vmlDrawing" Target="../drawings/vmlDrawing22.vml"/><Relationship Id="rId6" Type="http://schemas.openxmlformats.org/officeDocument/2006/relationships/image" Target="../media/image1.emf"/><Relationship Id="rId5" Type="http://schemas.openxmlformats.org/officeDocument/2006/relationships/oleObject" Target="../embeddings/oleObject22.bin"/><Relationship Id="rId4"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vmlDrawing" Target="../drawings/vmlDrawing23.v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vmlDrawing" Target="../drawings/vmlDrawing24.vml"/><Relationship Id="rId6" Type="http://schemas.openxmlformats.org/officeDocument/2006/relationships/image" Target="../media/image1.emf"/><Relationship Id="rId5" Type="http://schemas.openxmlformats.org/officeDocument/2006/relationships/oleObject" Target="../embeddings/oleObject24.bin"/><Relationship Id="rId4"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9.xml"/><Relationship Id="rId7" Type="http://schemas.openxmlformats.org/officeDocument/2006/relationships/image" Target="../media/image10.jpeg"/><Relationship Id="rId2" Type="http://schemas.openxmlformats.org/officeDocument/2006/relationships/tags" Target="../tags/tag48.xml"/><Relationship Id="rId1" Type="http://schemas.openxmlformats.org/officeDocument/2006/relationships/vmlDrawing" Target="../drawings/vmlDrawing25.vml"/><Relationship Id="rId6" Type="http://schemas.openxmlformats.org/officeDocument/2006/relationships/image" Target="../media/image1.emf"/><Relationship Id="rId5" Type="http://schemas.openxmlformats.org/officeDocument/2006/relationships/oleObject" Target="../embeddings/oleObject25.bin"/><Relationship Id="rId4"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vmlDrawing" Target="../drawings/vmlDrawing26.vml"/><Relationship Id="rId6" Type="http://schemas.openxmlformats.org/officeDocument/2006/relationships/image" Target="../media/image1.emf"/><Relationship Id="rId5" Type="http://schemas.openxmlformats.org/officeDocument/2006/relationships/oleObject" Target="../embeddings/oleObject26.bin"/><Relationship Id="rId4"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53.xml"/><Relationship Id="rId7" Type="http://schemas.openxmlformats.org/officeDocument/2006/relationships/image" Target="../media/image2.png"/><Relationship Id="rId2" Type="http://schemas.openxmlformats.org/officeDocument/2006/relationships/tags" Target="../tags/tag52.xml"/><Relationship Id="rId1" Type="http://schemas.openxmlformats.org/officeDocument/2006/relationships/vmlDrawing" Target="../drawings/vmlDrawing27.vml"/><Relationship Id="rId6" Type="http://schemas.openxmlformats.org/officeDocument/2006/relationships/image" Target="../media/image1.emf"/><Relationship Id="rId5" Type="http://schemas.openxmlformats.org/officeDocument/2006/relationships/oleObject" Target="../embeddings/oleObject27.bin"/><Relationship Id="rId4" Type="http://schemas.openxmlformats.org/officeDocument/2006/relationships/slideMaster" Target="../slideMasters/slideMaster1.xml"/><Relationship Id="rId9"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vmlDrawing" Target="../drawings/vmlDrawing28.vml"/><Relationship Id="rId6" Type="http://schemas.openxmlformats.org/officeDocument/2006/relationships/image" Target="../media/image1.emf"/><Relationship Id="rId5" Type="http://schemas.openxmlformats.org/officeDocument/2006/relationships/oleObject" Target="../embeddings/oleObject28.bin"/><Relationship Id="rId4"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vmlDrawing" Target="../drawings/vmlDrawing29.vml"/><Relationship Id="rId6" Type="http://schemas.openxmlformats.org/officeDocument/2006/relationships/image" Target="../media/image1.emf"/><Relationship Id="rId5" Type="http://schemas.openxmlformats.org/officeDocument/2006/relationships/oleObject" Target="../embeddings/oleObject29.bin"/><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vmlDrawing" Target="../drawings/vmlDrawing30.vml"/><Relationship Id="rId6" Type="http://schemas.openxmlformats.org/officeDocument/2006/relationships/image" Target="../media/image1.emf"/><Relationship Id="rId5" Type="http://schemas.openxmlformats.org/officeDocument/2006/relationships/oleObject" Target="../embeddings/oleObject30.bin"/><Relationship Id="rId4"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0.xml"/><Relationship Id="rId1" Type="http://schemas.openxmlformats.org/officeDocument/2006/relationships/vmlDrawing" Target="../drawings/vmlDrawing31.vml"/><Relationship Id="rId5" Type="http://schemas.openxmlformats.org/officeDocument/2006/relationships/image" Target="../media/image1.emf"/><Relationship Id="rId4" Type="http://schemas.openxmlformats.org/officeDocument/2006/relationships/oleObject" Target="../embeddings/oleObject31.bin"/></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image" Target="../media/image7.png"/><Relationship Id="rId2" Type="http://schemas.openxmlformats.org/officeDocument/2006/relationships/tags" Target="../tags/tag61.xml"/><Relationship Id="rId1" Type="http://schemas.openxmlformats.org/officeDocument/2006/relationships/vmlDrawing" Target="../drawings/vmlDrawing32.vml"/><Relationship Id="rId6" Type="http://schemas.openxmlformats.org/officeDocument/2006/relationships/image" Target="../media/image1.emf"/><Relationship Id="rId5" Type="http://schemas.openxmlformats.org/officeDocument/2006/relationships/oleObject" Target="../embeddings/oleObject32.bin"/><Relationship Id="rId4"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64.xml"/><Relationship Id="rId7" Type="http://schemas.openxmlformats.org/officeDocument/2006/relationships/image" Target="../media/image7.png"/><Relationship Id="rId2" Type="http://schemas.openxmlformats.org/officeDocument/2006/relationships/tags" Target="../tags/tag63.xml"/><Relationship Id="rId1" Type="http://schemas.openxmlformats.org/officeDocument/2006/relationships/vmlDrawing" Target="../drawings/vmlDrawing33.vml"/><Relationship Id="rId6" Type="http://schemas.openxmlformats.org/officeDocument/2006/relationships/image" Target="../media/image1.emf"/><Relationship Id="rId5" Type="http://schemas.openxmlformats.org/officeDocument/2006/relationships/oleObject" Target="../embeddings/oleObject33.bin"/><Relationship Id="rId4"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66.xml"/><Relationship Id="rId7" Type="http://schemas.openxmlformats.org/officeDocument/2006/relationships/image" Target="../media/image7.png"/><Relationship Id="rId2" Type="http://schemas.openxmlformats.org/officeDocument/2006/relationships/tags" Target="../tags/tag65.xml"/><Relationship Id="rId1" Type="http://schemas.openxmlformats.org/officeDocument/2006/relationships/vmlDrawing" Target="../drawings/vmlDrawing34.vml"/><Relationship Id="rId6" Type="http://schemas.openxmlformats.org/officeDocument/2006/relationships/image" Target="../media/image1.emf"/><Relationship Id="rId5" Type="http://schemas.openxmlformats.org/officeDocument/2006/relationships/oleObject" Target="../embeddings/oleObject34.bin"/><Relationship Id="rId4"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68.xml"/><Relationship Id="rId7" Type="http://schemas.openxmlformats.org/officeDocument/2006/relationships/image" Target="../media/image7.png"/><Relationship Id="rId2" Type="http://schemas.openxmlformats.org/officeDocument/2006/relationships/tags" Target="../tags/tag67.xml"/><Relationship Id="rId1" Type="http://schemas.openxmlformats.org/officeDocument/2006/relationships/vmlDrawing" Target="../drawings/vmlDrawing35.vml"/><Relationship Id="rId6" Type="http://schemas.openxmlformats.org/officeDocument/2006/relationships/image" Target="../media/image1.emf"/><Relationship Id="rId5" Type="http://schemas.openxmlformats.org/officeDocument/2006/relationships/oleObject" Target="../embeddings/oleObject35.bin"/><Relationship Id="rId4"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70.xml"/><Relationship Id="rId7" Type="http://schemas.openxmlformats.org/officeDocument/2006/relationships/image" Target="../media/image8.png"/><Relationship Id="rId2" Type="http://schemas.openxmlformats.org/officeDocument/2006/relationships/tags" Target="../tags/tag69.xml"/><Relationship Id="rId1" Type="http://schemas.openxmlformats.org/officeDocument/2006/relationships/vmlDrawing" Target="../drawings/vmlDrawing36.vml"/><Relationship Id="rId6" Type="http://schemas.openxmlformats.org/officeDocument/2006/relationships/image" Target="../media/image1.emf"/><Relationship Id="rId5" Type="http://schemas.openxmlformats.org/officeDocument/2006/relationships/oleObject" Target="../embeddings/oleObject36.bin"/><Relationship Id="rId4"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72.xml"/><Relationship Id="rId7" Type="http://schemas.openxmlformats.org/officeDocument/2006/relationships/image" Target="../media/image9.png"/><Relationship Id="rId2" Type="http://schemas.openxmlformats.org/officeDocument/2006/relationships/tags" Target="../tags/tag71.xml"/><Relationship Id="rId1" Type="http://schemas.openxmlformats.org/officeDocument/2006/relationships/vmlDrawing" Target="../drawings/vmlDrawing37.vml"/><Relationship Id="rId6" Type="http://schemas.openxmlformats.org/officeDocument/2006/relationships/image" Target="../media/image1.emf"/><Relationship Id="rId5" Type="http://schemas.openxmlformats.org/officeDocument/2006/relationships/oleObject" Target="../embeddings/oleObject37.bin"/><Relationship Id="rId4"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74.xml"/><Relationship Id="rId7" Type="http://schemas.openxmlformats.org/officeDocument/2006/relationships/image" Target="../media/image8.png"/><Relationship Id="rId2" Type="http://schemas.openxmlformats.org/officeDocument/2006/relationships/tags" Target="../tags/tag73.xml"/><Relationship Id="rId1" Type="http://schemas.openxmlformats.org/officeDocument/2006/relationships/vmlDrawing" Target="../drawings/vmlDrawing38.vml"/><Relationship Id="rId6" Type="http://schemas.openxmlformats.org/officeDocument/2006/relationships/image" Target="../media/image1.emf"/><Relationship Id="rId5" Type="http://schemas.openxmlformats.org/officeDocument/2006/relationships/oleObject" Target="../embeddings/oleObject38.bin"/><Relationship Id="rId4"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8.png"/><Relationship Id="rId2" Type="http://schemas.openxmlformats.org/officeDocument/2006/relationships/tags" Target="../tags/tag75.xml"/><Relationship Id="rId1" Type="http://schemas.openxmlformats.org/officeDocument/2006/relationships/vmlDrawing" Target="../drawings/vmlDrawing39.vml"/><Relationship Id="rId6" Type="http://schemas.openxmlformats.org/officeDocument/2006/relationships/image" Target="../media/image1.emf"/><Relationship Id="rId5" Type="http://schemas.openxmlformats.org/officeDocument/2006/relationships/oleObject" Target="../embeddings/oleObject39.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7.png"/><Relationship Id="rId2" Type="http://schemas.openxmlformats.org/officeDocument/2006/relationships/tags" Target="../tags/tag77.xml"/><Relationship Id="rId1" Type="http://schemas.openxmlformats.org/officeDocument/2006/relationships/vmlDrawing" Target="../drawings/vmlDrawing40.vml"/><Relationship Id="rId6" Type="http://schemas.openxmlformats.org/officeDocument/2006/relationships/image" Target="../media/image1.emf"/><Relationship Id="rId5" Type="http://schemas.openxmlformats.org/officeDocument/2006/relationships/oleObject" Target="../embeddings/oleObject40.bin"/><Relationship Id="rId4"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7.png"/><Relationship Id="rId2" Type="http://schemas.openxmlformats.org/officeDocument/2006/relationships/tags" Target="../tags/tag79.xml"/><Relationship Id="rId1" Type="http://schemas.openxmlformats.org/officeDocument/2006/relationships/vmlDrawing" Target="../drawings/vmlDrawing41.vml"/><Relationship Id="rId6" Type="http://schemas.openxmlformats.org/officeDocument/2006/relationships/image" Target="../media/image1.emf"/><Relationship Id="rId5" Type="http://schemas.openxmlformats.org/officeDocument/2006/relationships/oleObject" Target="../embeddings/oleObject41.bin"/><Relationship Id="rId4"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7.png"/><Relationship Id="rId2" Type="http://schemas.openxmlformats.org/officeDocument/2006/relationships/tags" Target="../tags/tag81.xml"/><Relationship Id="rId1" Type="http://schemas.openxmlformats.org/officeDocument/2006/relationships/vmlDrawing" Target="../drawings/vmlDrawing42.vml"/><Relationship Id="rId6" Type="http://schemas.openxmlformats.org/officeDocument/2006/relationships/image" Target="../media/image1.emf"/><Relationship Id="rId5" Type="http://schemas.openxmlformats.org/officeDocument/2006/relationships/oleObject" Target="../embeddings/oleObject42.bin"/><Relationship Id="rId4"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vmlDrawing" Target="../drawings/vmlDrawing43.vml"/><Relationship Id="rId6" Type="http://schemas.openxmlformats.org/officeDocument/2006/relationships/image" Target="../media/image1.emf"/><Relationship Id="rId5" Type="http://schemas.openxmlformats.org/officeDocument/2006/relationships/oleObject" Target="../embeddings/oleObject43.bin"/><Relationship Id="rId4"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vmlDrawing" Target="../drawings/vmlDrawing44.vml"/><Relationship Id="rId6" Type="http://schemas.openxmlformats.org/officeDocument/2006/relationships/image" Target="../media/image1.emf"/><Relationship Id="rId5" Type="http://schemas.openxmlformats.org/officeDocument/2006/relationships/oleObject" Target="../embeddings/oleObject44.bin"/><Relationship Id="rId4"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7.xml"/><Relationship Id="rId1" Type="http://schemas.openxmlformats.org/officeDocument/2006/relationships/vmlDrawing" Target="../drawings/vmlDrawing45.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45.bin"/></Relationships>
</file>

<file path=ppt/slideLayouts/_rels/slideLayout46.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vmlDrawing" Target="../drawings/vmlDrawing46.vml"/><Relationship Id="rId6" Type="http://schemas.openxmlformats.org/officeDocument/2006/relationships/image" Target="../media/image1.emf"/><Relationship Id="rId5" Type="http://schemas.openxmlformats.org/officeDocument/2006/relationships/oleObject" Target="../embeddings/oleObject46.bin"/><Relationship Id="rId4"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tags" Target="../tags/tag91.xml"/><Relationship Id="rId7" Type="http://schemas.openxmlformats.org/officeDocument/2006/relationships/image" Target="../media/image8.png"/><Relationship Id="rId2" Type="http://schemas.openxmlformats.org/officeDocument/2006/relationships/tags" Target="../tags/tag90.xml"/><Relationship Id="rId1" Type="http://schemas.openxmlformats.org/officeDocument/2006/relationships/vmlDrawing" Target="../drawings/vmlDrawing47.vml"/><Relationship Id="rId6" Type="http://schemas.openxmlformats.org/officeDocument/2006/relationships/image" Target="../media/image1.emf"/><Relationship Id="rId5" Type="http://schemas.openxmlformats.org/officeDocument/2006/relationships/oleObject" Target="../embeddings/oleObject47.bin"/><Relationship Id="rId4"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ags" Target="../tags/tag92.xml"/><Relationship Id="rId1" Type="http://schemas.openxmlformats.org/officeDocument/2006/relationships/vmlDrawing" Target="../drawings/vmlDrawing48.vml"/><Relationship Id="rId6" Type="http://schemas.openxmlformats.org/officeDocument/2006/relationships/image" Target="../media/image1.emf"/><Relationship Id="rId5" Type="http://schemas.openxmlformats.org/officeDocument/2006/relationships/oleObject" Target="../embeddings/oleObject48.bin"/><Relationship Id="rId4"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vmlDrawing" Target="../drawings/vmlDrawing49.vml"/><Relationship Id="rId6" Type="http://schemas.openxmlformats.org/officeDocument/2006/relationships/image" Target="../media/image1.emf"/><Relationship Id="rId5" Type="http://schemas.openxmlformats.org/officeDocument/2006/relationships/oleObject" Target="../embeddings/oleObject49.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ags" Target="../tags/tag96.xml"/><Relationship Id="rId1" Type="http://schemas.openxmlformats.org/officeDocument/2006/relationships/vmlDrawing" Target="../drawings/vmlDrawing50.vml"/><Relationship Id="rId6" Type="http://schemas.openxmlformats.org/officeDocument/2006/relationships/image" Target="../media/image1.emf"/><Relationship Id="rId5" Type="http://schemas.openxmlformats.org/officeDocument/2006/relationships/oleObject" Target="../embeddings/oleObject50.bin"/><Relationship Id="rId4"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99.xml"/><Relationship Id="rId7" Type="http://schemas.openxmlformats.org/officeDocument/2006/relationships/image" Target="../media/image10.jpeg"/><Relationship Id="rId2" Type="http://schemas.openxmlformats.org/officeDocument/2006/relationships/tags" Target="../tags/tag98.xml"/><Relationship Id="rId1" Type="http://schemas.openxmlformats.org/officeDocument/2006/relationships/vmlDrawing" Target="../drawings/vmlDrawing51.vml"/><Relationship Id="rId6" Type="http://schemas.openxmlformats.org/officeDocument/2006/relationships/image" Target="../media/image1.emf"/><Relationship Id="rId5" Type="http://schemas.openxmlformats.org/officeDocument/2006/relationships/oleObject" Target="../embeddings/oleObject51.bin"/><Relationship Id="rId4"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vmlDrawing" Target="../drawings/vmlDrawing52.vml"/><Relationship Id="rId6" Type="http://schemas.openxmlformats.org/officeDocument/2006/relationships/image" Target="../media/image1.emf"/><Relationship Id="rId5" Type="http://schemas.openxmlformats.org/officeDocument/2006/relationships/oleObject" Target="../embeddings/oleObject52.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7.png"/><Relationship Id="rId2" Type="http://schemas.openxmlformats.org/officeDocument/2006/relationships/tags" Target="../tags/tag13.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7.png"/><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7.png"/><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9.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7744826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7147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4" name="Rectangle 13"/>
          <p:cNvSpPr/>
          <p:nvPr/>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sym typeface="Trebuchet MS" panose="020B0603020202020204" pitchFamily="34" charset="0"/>
            </a:endParaRPr>
          </a:p>
        </p:txBody>
      </p:sp>
      <p:pic>
        <p:nvPicPr>
          <p:cNvPr id="18" name="Picture 17"/>
          <p:cNvPicPr>
            <a:picLocks noChangeAspect="1"/>
          </p:cNvPicPr>
          <p:nvPr/>
        </p:nvPicPr>
        <p:blipFill rotWithShape="1">
          <a:blip r:embed="rId7">
            <a:extLst>
              <a:ext uri="{28A0092B-C50C-407E-A947-70E740481C1C}">
                <a14:useLocalDpi xmlns:a14="http://schemas.microsoft.com/office/drawing/2010/main" val="0"/>
              </a:ext>
            </a:extLst>
          </a:blip>
          <a:srcRect l="1731" t="8741" r="102" b="27"/>
          <a:stretch/>
        </p:blipFill>
        <p:spPr>
          <a:xfrm rot="16200000" flipH="1">
            <a:off x="8479064" y="1973272"/>
            <a:ext cx="580573" cy="6858000"/>
          </a:xfrm>
          <a:prstGeom prst="rect">
            <a:avLst/>
          </a:prstGeom>
        </p:spPr>
      </p:pic>
      <p:pic>
        <p:nvPicPr>
          <p:cNvPr id="17" name="Picture 16"/>
          <p:cNvPicPr>
            <a:picLocks noChangeAspect="1"/>
          </p:cNvPicPr>
          <p:nvPr>
            <p:custDataLst>
              <p:tags r:id="rId3"/>
            </p:custDataLst>
          </p:nvPr>
        </p:nvPicPr>
        <p:blipFill>
          <a:blip r:embed="rId8" cstate="print">
            <a:extLst>
              <a:ext uri="{28A0092B-C50C-407E-A947-70E740481C1C}">
                <a14:useLocalDpi xmlns:a14="http://schemas.microsoft.com/office/drawing/2010/main"/>
              </a:ext>
            </a:extLst>
          </a:blip>
          <a:stretch>
            <a:fillRect/>
          </a:stretch>
        </p:blipFill>
        <p:spPr>
          <a:xfrm>
            <a:off x="0" y="0"/>
            <a:ext cx="12198351" cy="5276850"/>
          </a:xfrm>
          <a:prstGeom prst="rect">
            <a:avLst/>
          </a:prstGeom>
        </p:spPr>
      </p:pic>
      <p:sp>
        <p:nvSpPr>
          <p:cNvPr id="12" name="Rectangle 11"/>
          <p:cNvSpPr/>
          <p:nvPr/>
        </p:nvSpPr>
        <p:spPr bwMode="black">
          <a:xfrm>
            <a:off x="630936" y="626200"/>
            <a:ext cx="8125200" cy="5529600"/>
          </a:xfrm>
          <a:prstGeom prst="rect">
            <a:avLst/>
          </a:prstGeom>
          <a:gradFill flip="none" rotWithShape="1">
            <a:gsLst>
              <a:gs pos="0">
                <a:srgbClr val="333333">
                  <a:alpha val="93000"/>
                </a:srgbClr>
              </a:gs>
              <a:gs pos="100000">
                <a:srgbClr val="707070">
                  <a:alpha val="84706"/>
                </a:srgb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sym typeface="Trebuchet MS" panose="020B0603020202020204" pitchFamily="34" charset="0"/>
            </a:endParaRPr>
          </a:p>
        </p:txBody>
      </p:sp>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lvl1pPr>
              <a:defRPr lang="en-US" dirty="0">
                <a:solidFill>
                  <a:srgbClr val="575757"/>
                </a:solidFill>
                <a:latin typeface="+mn-lt"/>
                <a:cs typeface="Arial" pitchFamily="34" charset="0"/>
              </a:defRPr>
            </a:lvl1pPr>
          </a:lstStyle>
          <a:p>
            <a:pPr lvl="0"/>
            <a:r>
              <a:rPr lang="en-US" dirty="0"/>
              <a:t>Click to edit date/place</a:t>
            </a:r>
          </a:p>
        </p:txBody>
      </p:sp>
      <p:sp>
        <p:nvSpPr>
          <p:cNvPr id="26" name="Subtitle 2"/>
          <p:cNvSpPr>
            <a:spLocks noGrp="1"/>
          </p:cNvSpPr>
          <p:nvPr>
            <p:ph type="subTitle" idx="1"/>
          </p:nvPr>
        </p:nvSpPr>
        <p:spPr bwMode="white">
          <a:xfrm>
            <a:off x="957600" y="5495706"/>
            <a:ext cx="6868800" cy="436195"/>
          </a:xfrm>
          <a:prstGeom prst="rect">
            <a:avLst/>
          </a:prstGeom>
        </p:spPr>
        <p:txBody>
          <a:bodyPr anchor="ctr"/>
          <a:lstStyle>
            <a:lvl1pPr marL="0" indent="0" algn="l">
              <a:lnSpc>
                <a:spcPct val="110000"/>
              </a:lnSpc>
              <a:buNone/>
              <a:defRPr sz="1600">
                <a:solidFill>
                  <a:schemeClr val="bg1"/>
                </a:solidFill>
                <a:latin typeface="Trebuchet MS" panose="020B0603020202020204" pitchFamily="34" charset="0"/>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Title 1"/>
          <p:cNvSpPr>
            <a:spLocks noGrp="1"/>
          </p:cNvSpPr>
          <p:nvPr>
            <p:ph type="ctrTitle"/>
          </p:nvPr>
        </p:nvSpPr>
        <p:spPr bwMode="ltGray">
          <a:xfrm>
            <a:off x="957600" y="1886242"/>
            <a:ext cx="6868800" cy="3138423"/>
          </a:xfrm>
          <a:prstGeom prst="rect">
            <a:avLst/>
          </a:prstGeom>
        </p:spPr>
        <p:txBody>
          <a:bodyPr anchor="b">
            <a:normAutofit/>
          </a:bodyPr>
          <a:lstStyle>
            <a:lvl1pPr algn="l">
              <a:lnSpc>
                <a:spcPct val="93000"/>
              </a:lnSpc>
              <a:defRPr sz="5400">
                <a:solidFill>
                  <a:schemeClr val="bg1"/>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pic>
        <p:nvPicPr>
          <p:cNvPr id="13" name="Picture 12">
            <a:extLst>
              <a:ext uri="{FF2B5EF4-FFF2-40B4-BE49-F238E27FC236}">
                <a16:creationId xmlns:a16="http://schemas.microsoft.com/office/drawing/2014/main" id="{CDD5A30B-6A0C-9340-872B-400F27285454}"/>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t="1" b="35185"/>
          <a:stretch/>
        </p:blipFill>
        <p:spPr>
          <a:xfrm>
            <a:off x="957600" y="825022"/>
            <a:ext cx="2032419" cy="591796"/>
          </a:xfrm>
          <a:prstGeom prst="rect">
            <a:avLst/>
          </a:prstGeom>
        </p:spPr>
      </p:pic>
    </p:spTree>
    <p:extLst>
      <p:ext uri="{BB962C8B-B14F-4D97-AF65-F5344CB8AC3E}">
        <p14:creationId xmlns:p14="http://schemas.microsoft.com/office/powerpoint/2010/main" val="35839759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574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5" name="Picture 2"/>
          <p:cNvPicPr>
            <a:picLocks noChangeAspect="1" noChangeArrowheads="1"/>
          </p:cNvPicPr>
          <p:nvPr userDrawn="1"/>
        </p:nvPicPr>
        <p:blipFill>
          <a:blip r:embed="rId7">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schemeClr val="tx1"/>
              </a:solidFill>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1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a:solidFill>
                  <a:schemeClr val="tx1"/>
                </a:solidFill>
                <a:latin typeface="Trebuchet MS" panose="020B0603020202020204" pitchFamily="34" charset="0"/>
                <a:sym typeface="Trebuchet MS" panose="020B0603020202020204" pitchFamily="34" charset="0"/>
              </a:defRPr>
            </a:lvl1pPr>
          </a:lstStyle>
          <a:p>
            <a:r>
              <a:rPr lang="en-US" dirty="0">
                <a:solidFill>
                  <a:schemeClr val="tx2"/>
                </a:solidFill>
              </a:rPr>
              <a:t>Click to edit </a:t>
            </a:r>
            <a:br>
              <a:rPr lang="en-US" dirty="0">
                <a:solidFill>
                  <a:schemeClr val="tx2"/>
                </a:solidFill>
              </a:rPr>
            </a:br>
            <a:r>
              <a:rPr lang="en-US" dirty="0">
                <a:solidFill>
                  <a:schemeClr val="tx2"/>
                </a:solidFill>
              </a:rPr>
              <a:t>Master title style</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17139059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677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800" dirty="0">
              <a:solidFill>
                <a:prstClr val="white"/>
              </a:solidFill>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pic>
        <p:nvPicPr>
          <p:cNvPr id="11" name="Picture 2"/>
          <p:cNvPicPr>
            <a:picLocks noChangeAspect="1" noChangeArrowheads="1"/>
          </p:cNvPicPr>
          <p:nvPr userDrawn="1"/>
        </p:nvPicPr>
        <p:blipFill>
          <a:blip r:embed="rId7">
            <a:extLst>
              <a:ext uri="{28A0092B-C50C-407E-A947-70E740481C1C}">
                <a14:useLocalDpi xmlns:a14="http://schemas.microsoft.com/office/drawing/2010/main"/>
              </a:ext>
            </a:extLst>
          </a:blip>
          <a:srcRect/>
          <a:stretch>
            <a:fillRect/>
          </a:stretch>
        </p:blipFill>
        <p:spPr bwMode="auto">
          <a:xfrm>
            <a:off x="4533900" y="33956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sym typeface="Trebuchet MS" panose="020B0603020202020204" pitchFamily="34" charset="0"/>
            </a:endParaRPr>
          </a:p>
        </p:txBody>
      </p:sp>
      <p:sp>
        <p:nvSpPr>
          <p:cNvPr id="14" name="Title 1"/>
          <p:cNvSpPr>
            <a:spLocks noGrp="1"/>
          </p:cNvSpPr>
          <p:nvPr>
            <p:ph type="title"/>
          </p:nvPr>
        </p:nvSpPr>
        <p:spPr>
          <a:xfrm>
            <a:off x="630000" y="1785600"/>
            <a:ext cx="4062235" cy="3286800"/>
          </a:xfrm>
          <a:prstGeom prst="rect">
            <a:avLst/>
          </a:prstGeom>
        </p:spPr>
        <p:txBody>
          <a:bodyPr anchor="ctr">
            <a:noAutofit/>
          </a:bodyPr>
          <a:lstStyle>
            <a:lvl1pPr>
              <a:defRPr sz="4400" b="0">
                <a:solidFill>
                  <a:schemeClr val="tx1"/>
                </a:solidFill>
                <a:latin typeface="Trebuchet MS" panose="020B0603020202020204" pitchFamily="34" charset="0"/>
                <a:sym typeface="Trebuchet MS" panose="020B0603020202020204" pitchFamily="34" charset="0"/>
              </a:defRPr>
            </a:lvl1pPr>
          </a:lstStyle>
          <a:p>
            <a:r>
              <a:rPr lang="en-US" dirty="0"/>
              <a:t>Click to edit Master title style</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20234285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779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pic>
        <p:nvPicPr>
          <p:cNvPr id="13" name="Picture 2"/>
          <p:cNvPicPr>
            <a:picLocks noChangeAspect="1" noChangeArrowheads="1"/>
          </p:cNvPicPr>
          <p:nvPr userDrawn="1"/>
        </p:nvPicPr>
        <p:blipFill>
          <a:blip r:embed="rId7">
            <a:extLst>
              <a:ext uri="{28A0092B-C50C-407E-A947-70E740481C1C}">
                <a14:useLocalDpi xmlns:a14="http://schemas.microsoft.com/office/drawing/2010/main"/>
              </a:ext>
            </a:extLst>
          </a:blip>
          <a:srcRect/>
          <a:stretch>
            <a:fillRect/>
          </a:stretch>
        </p:blipFill>
        <p:spPr bwMode="auto">
          <a:xfrm>
            <a:off x="537875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sym typeface="Trebuchet MS" panose="020B0603020202020204" pitchFamily="34" charset="0"/>
            </a:endParaRPr>
          </a:p>
        </p:txBody>
      </p:sp>
      <p:sp>
        <p:nvSpPr>
          <p:cNvPr id="16" name="Title 2"/>
          <p:cNvSpPr>
            <a:spLocks noGrp="1"/>
          </p:cNvSpPr>
          <p:nvPr>
            <p:ph type="title"/>
          </p:nvPr>
        </p:nvSpPr>
        <p:spPr>
          <a:xfrm>
            <a:off x="630000" y="622800"/>
            <a:ext cx="4673646" cy="941796"/>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1"/>
                </a:solidFill>
                <a:latin typeface="Trebuchet MS" panose="020B0603020202020204" pitchFamily="34" charset="0"/>
                <a:sym typeface="Trebuchet MS" panose="020B0603020202020204" pitchFamily="34" charset="0"/>
              </a:defRPr>
            </a:lvl1pPr>
          </a:lstStyle>
          <a:p>
            <a:pPr lvl="0"/>
            <a:r>
              <a:rPr lang="en-US" dirty="0"/>
              <a:t>Click to edit Master title style</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1484056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882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extLst>
              <a:ext uri="{28A0092B-C50C-407E-A947-70E740481C1C}">
                <a14:useLocalDpi xmlns:a14="http://schemas.microsoft.com/office/drawing/2010/main"/>
              </a:ext>
            </a:extLst>
          </a:blip>
          <a:srcRect/>
          <a:stretch>
            <a:fillRect/>
          </a:stretch>
        </p:blipFill>
        <p:spPr bwMode="auto">
          <a:xfrm>
            <a:off x="7490341"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11" name="Title 3"/>
          <p:cNvSpPr>
            <a:spLocks noGrp="1"/>
          </p:cNvSpPr>
          <p:nvPr>
            <p:ph type="title"/>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1"/>
                </a:solidFill>
                <a:latin typeface="Trebuchet MS" panose="020B0603020202020204" pitchFamily="34" charset="0"/>
                <a:sym typeface="Trebuchet MS" panose="020B0603020202020204" pitchFamily="34" charset="0"/>
              </a:defRPr>
            </a:lvl1pPr>
          </a:lstStyle>
          <a:p>
            <a:pPr lvl="0"/>
            <a:r>
              <a:rPr lang="en-US" dirty="0"/>
              <a:t>Click to edit Master title style</a:t>
            </a:r>
          </a:p>
        </p:txBody>
      </p:sp>
      <p:sp>
        <p:nvSpPr>
          <p:cNvPr id="14"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10792015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984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11" name="Title 4"/>
          <p:cNvSpPr>
            <a:spLocks noGrp="1"/>
          </p:cNvSpPr>
          <p:nvPr>
            <p:ph type="title"/>
          </p:nvPr>
        </p:nvSpPr>
        <p:spPr>
          <a:xfrm>
            <a:off x="630000" y="2681103"/>
            <a:ext cx="3127881" cy="1495794"/>
          </a:xfrm>
          <a:prstGeom prst="rect">
            <a:avLst/>
          </a:prstGeom>
        </p:spPr>
        <p:txBody>
          <a:bodyPr anchor="ctr">
            <a:noAutofit/>
          </a:bodyPr>
          <a:lstStyle>
            <a:lvl1pPr>
              <a:defRPr sz="3200">
                <a:solidFill>
                  <a:schemeClr val="bg1"/>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sym typeface="Trebuchet MS" panose="020B0603020202020204" pitchFamily="34" charset="0"/>
            </a:endParaRPr>
          </a:p>
        </p:txBody>
      </p:sp>
      <p:sp>
        <p:nvSpPr>
          <p:cNvPr id="1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2017 by Platinion GmbH. All rights reserved.</a:t>
            </a: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lumMod val="50000"/>
                  </a:prstClr>
                </a:solidFill>
                <a:sym typeface="Trebuchet MS" panose="020B0603020202020204" pitchFamily="34" charset="0"/>
              </a:rPr>
              <a:pPr algn="r">
                <a:defRPr/>
              </a:pPr>
              <a:t>‹#›</a:t>
            </a:fld>
            <a:endParaRPr lang="en-US" sz="1000" dirty="0">
              <a:solidFill>
                <a:prstClr val="white">
                  <a:lumMod val="50000"/>
                </a:prstClr>
              </a:solidFill>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Draft BCG Platinion NAMR Capabilities - Product Leadership v1.1.pptx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662779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086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lumMod val="50000"/>
                  </a:prstClr>
                </a:solidFill>
                <a:sym typeface="Trebuchet MS" panose="020B0603020202020204" pitchFamily="34" charset="0"/>
              </a:rPr>
              <a:pPr algn="r">
                <a:defRPr/>
              </a:pPr>
              <a:t>‹#›</a:t>
            </a:fld>
            <a:endParaRPr lang="en-US" sz="800" dirty="0">
              <a:solidFill>
                <a:prstClr val="white">
                  <a:lumMod val="50000"/>
                </a:prstClr>
              </a:solidFill>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2017 by Platinion GmbH. All rights reserved.</a:t>
            </a:r>
          </a:p>
        </p:txBody>
      </p:sp>
      <p:sp>
        <p:nvSpPr>
          <p:cNvPr id="17"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Draft BCG Platinion NAMR Capabilities - Product Leadership v1.1.pptx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6527906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Green half">
    <p:bg bwMode="grayWhite">
      <p:bgPr>
        <a:solidFill>
          <a:schemeClr val="accent3"/>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2484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lumMod val="50000"/>
                  </a:prstClr>
                </a:solidFill>
                <a:sym typeface="Trebuchet MS" panose="020B0603020202020204" pitchFamily="34" charset="0"/>
              </a:rPr>
              <a:pPr algn="r">
                <a:defRPr/>
              </a:pPr>
              <a:t>‹#›</a:t>
            </a:fld>
            <a:endParaRPr lang="en-US" sz="800" dirty="0">
              <a:solidFill>
                <a:prstClr val="white">
                  <a:lumMod val="50000"/>
                </a:prstClr>
              </a:solidFill>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2017 by Platinion GmbH. All rights reserved.</a:t>
            </a:r>
          </a:p>
        </p:txBody>
      </p:sp>
      <p:sp>
        <p:nvSpPr>
          <p:cNvPr id="17"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Draft BCG Platinion NAMR Capabilities - Product Leadership v1.1.pptx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5675388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189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8"/>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15" name="Copyright" hidden="1"/>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2017 by Platinion GmbH. All rights reserved.</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Trebuchet MS" panose="020B0603020202020204" pitchFamily="34" charset="0"/>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lumMod val="50000"/>
                  </a:prstClr>
                </a:solidFill>
                <a:sym typeface="Trebuchet MS" panose="020B0603020202020204" pitchFamily="34" charset="0"/>
              </a:rPr>
              <a:pPr algn="r">
                <a:defRPr/>
              </a:pPr>
              <a:t>‹#›</a:t>
            </a:fld>
            <a:endParaRPr lang="en-US" sz="800" dirty="0">
              <a:solidFill>
                <a:prstClr val="white">
                  <a:lumMod val="50000"/>
                </a:prstClr>
              </a:solidFill>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Draft BCG Platinion NAMR Capabilities - Product Leadership v1.1.pptx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34394424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291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Trebuchet MS" panose="020B0603020202020204" pitchFamily="34" charset="0"/>
                <a:ea typeface="+mn-ea"/>
                <a:cs typeface="Arial" panose="020B0604020202020204" pitchFamily="34" charset="0"/>
                <a:sym typeface="Trebuchet MS" panose="020B0603020202020204" pitchFamily="34" charset="0"/>
              </a:defRPr>
            </a:lvl1pPr>
          </a:lstStyle>
          <a:p>
            <a:r>
              <a:rPr lang="en-US" dirty="0"/>
              <a:t>Click to edit big statement text</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2819713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394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2017 by Platinion GmbH.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Trebuchet MS" panose="020B0603020202020204" pitchFamily="34" charset="0"/>
                <a:ea typeface="+mn-ea"/>
                <a:cs typeface="Arial" panose="020B0604020202020204" pitchFamily="34" charset="0"/>
                <a:sym typeface="Trebuchet MS" panose="020B0603020202020204" pitchFamily="34" charset="0"/>
              </a:defRPr>
            </a:lvl1pPr>
          </a:lstStyle>
          <a:p>
            <a:r>
              <a:rPr lang="en-US" dirty="0"/>
              <a:t>Click to edit big statement text</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Draft BCG Platinion NAMR Capabilities - Product Leadership v1.1.pptx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42627577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6662131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858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sym typeface="Trebuchet MS" panose="020B0603020202020204" pitchFamily="34" charset="0"/>
            </a:endParaRPr>
          </a:p>
        </p:txBody>
      </p:sp>
      <p:pic>
        <p:nvPicPr>
          <p:cNvPr id="18" name="Picture 17"/>
          <p:cNvPicPr>
            <a:picLocks noChangeAspect="1"/>
          </p:cNvPicPr>
          <p:nvPr userDrawn="1"/>
        </p:nvPicPr>
        <p:blipFill rotWithShape="1">
          <a:blip r:embed="rId7" cstate="screen">
            <a:extLst>
              <a:ext uri="{28A0092B-C50C-407E-A947-70E740481C1C}">
                <a14:useLocalDpi xmlns:a14="http://schemas.microsoft.com/office/drawing/2010/main"/>
              </a:ext>
            </a:extLst>
          </a:blip>
          <a:srcRect l="1731" t="8741" r="102" b="27"/>
          <a:stretch/>
        </p:blipFill>
        <p:spPr>
          <a:xfrm rot="16200000" flipH="1">
            <a:off x="8479064" y="1973272"/>
            <a:ext cx="580573" cy="6858000"/>
          </a:xfrm>
          <a:prstGeom prst="rect">
            <a:avLst/>
          </a:prstGeom>
        </p:spPr>
      </p:pic>
      <p:pic>
        <p:nvPicPr>
          <p:cNvPr id="17" name="Picture 16"/>
          <p:cNvPicPr>
            <a:picLocks noChangeAspect="1"/>
          </p:cNvPicPr>
          <p:nvPr userDrawn="1">
            <p:custDataLst>
              <p:tags r:id="rId3"/>
            </p:custDataLst>
          </p:nvPr>
        </p:nvPicPr>
        <p:blipFill rotWithShape="1">
          <a:blip r:embed="rId8" cstate="screen">
            <a:extLst>
              <a:ext uri="{28A0092B-C50C-407E-A947-70E740481C1C}">
                <a14:useLocalDpi xmlns:a14="http://schemas.microsoft.com/office/drawing/2010/main"/>
              </a:ext>
            </a:extLst>
          </a:blip>
          <a:srcRect l="1" t="17259" r="1" b="6402"/>
          <a:stretch/>
        </p:blipFill>
        <p:spPr>
          <a:xfrm>
            <a:off x="0" y="-14097"/>
            <a:ext cx="12192000" cy="5235321"/>
          </a:xfrm>
          <a:prstGeom prst="rect">
            <a:avLst/>
          </a:prstGeom>
        </p:spPr>
      </p:pic>
      <p:sp>
        <p:nvSpPr>
          <p:cNvPr id="12" name="Rectangle 11"/>
          <p:cNvSpPr/>
          <p:nvPr userDrawn="1"/>
        </p:nvSpPr>
        <p:spPr bwMode="black">
          <a:xfrm>
            <a:off x="630936" y="626200"/>
            <a:ext cx="8125200" cy="5529600"/>
          </a:xfrm>
          <a:prstGeom prst="rect">
            <a:avLst/>
          </a:prstGeom>
          <a:gradFill flip="none" rotWithShape="1">
            <a:gsLst>
              <a:gs pos="0">
                <a:srgbClr val="333333">
                  <a:alpha val="93000"/>
                </a:srgbClr>
              </a:gs>
              <a:gs pos="100000">
                <a:schemeClr val="accent4">
                  <a:alpha val="85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sym typeface="Trebuchet MS" panose="020B0603020202020204" pitchFamily="34" charset="0"/>
            </a:endParaRPr>
          </a:p>
        </p:txBody>
      </p:sp>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lvl1pPr>
              <a:defRPr lang="en-US" dirty="0">
                <a:solidFill>
                  <a:srgbClr val="575757"/>
                </a:solidFill>
                <a:latin typeface="+mn-lt"/>
                <a:cs typeface="Arial" pitchFamily="34" charset="0"/>
              </a:defRPr>
            </a:lvl1pPr>
          </a:lstStyle>
          <a:p>
            <a:pPr lvl="0"/>
            <a:r>
              <a:rPr lang="en-US" dirty="0"/>
              <a:t>Click to edit date/place</a:t>
            </a:r>
          </a:p>
        </p:txBody>
      </p:sp>
      <p:sp>
        <p:nvSpPr>
          <p:cNvPr id="26" name="Subtitle 2"/>
          <p:cNvSpPr>
            <a:spLocks noGrp="1"/>
          </p:cNvSpPr>
          <p:nvPr>
            <p:ph type="subTitle" idx="1"/>
          </p:nvPr>
        </p:nvSpPr>
        <p:spPr bwMode="white">
          <a:xfrm>
            <a:off x="957600" y="5495706"/>
            <a:ext cx="6868800" cy="436195"/>
          </a:xfrm>
          <a:prstGeom prst="rect">
            <a:avLst/>
          </a:prstGeom>
        </p:spPr>
        <p:txBody>
          <a:bodyPr anchor="ctr"/>
          <a:lstStyle>
            <a:lvl1pPr marL="0" indent="0" algn="l">
              <a:lnSpc>
                <a:spcPct val="110000"/>
              </a:lnSpc>
              <a:buNone/>
              <a:defRPr sz="1600">
                <a:solidFill>
                  <a:schemeClr val="bg1"/>
                </a:solidFill>
                <a:latin typeface="Trebuchet MS" panose="020B0603020202020204" pitchFamily="34" charset="0"/>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Title 1"/>
          <p:cNvSpPr>
            <a:spLocks noGrp="1"/>
          </p:cNvSpPr>
          <p:nvPr>
            <p:ph type="ctrTitle"/>
          </p:nvPr>
        </p:nvSpPr>
        <p:spPr bwMode="ltGray">
          <a:xfrm>
            <a:off x="957600" y="1886242"/>
            <a:ext cx="6868800" cy="3138423"/>
          </a:xfrm>
          <a:prstGeom prst="rect">
            <a:avLst/>
          </a:prstGeom>
        </p:spPr>
        <p:txBody>
          <a:bodyPr anchor="b">
            <a:normAutofit/>
          </a:bodyPr>
          <a:lstStyle>
            <a:lvl1pPr algn="l">
              <a:lnSpc>
                <a:spcPct val="93000"/>
              </a:lnSpc>
              <a:defRPr sz="5400">
                <a:solidFill>
                  <a:schemeClr val="bg1"/>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pic>
        <p:nvPicPr>
          <p:cNvPr id="15" name="Group 22">
            <a:extLst>
              <a:ext uri="{FF2B5EF4-FFF2-40B4-BE49-F238E27FC236}">
                <a16:creationId xmlns:a16="http://schemas.microsoft.com/office/drawing/2014/main" id="{45BC9A8B-4CAE-7248-8EC5-077295F4579F}"/>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824250" y="861211"/>
            <a:ext cx="3357225" cy="1003155"/>
          </a:xfrm>
          <a:prstGeom prst="rect">
            <a:avLst/>
          </a:prstGeom>
        </p:spPr>
      </p:pic>
    </p:spTree>
    <p:extLst>
      <p:ext uri="{BB962C8B-B14F-4D97-AF65-F5344CB8AC3E}">
        <p14:creationId xmlns:p14="http://schemas.microsoft.com/office/powerpoint/2010/main" val="601726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96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solidFill>
                <a:srgbClr val="575757"/>
              </a:solidFill>
              <a:sym typeface="Trebuchet MS" panose="020B0603020202020204"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15690076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598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sp>
        <p:nvSpPr>
          <p:cNvPr id="4" name="Title 3"/>
          <p:cNvSpPr>
            <a:spLocks noGrp="1"/>
          </p:cNvSpPr>
          <p:nvPr>
            <p:ph type="title"/>
          </p:nvPr>
        </p:nvSpPr>
        <p:spPr>
          <a:xfrm>
            <a:off x="630000" y="622800"/>
            <a:ext cx="10933200" cy="470898"/>
          </a:xfrm>
        </p:spPr>
        <p:txBody>
          <a:bodyPr/>
          <a:lstStyle>
            <a:lvl1pPr>
              <a:defRPr sz="3400">
                <a:solidFill>
                  <a:schemeClr val="bg1"/>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8"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2692734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701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2017 by Platinion GmbH. All rights reserved.</a:t>
            </a:r>
          </a:p>
        </p:txBody>
      </p:sp>
      <p:sp>
        <p:nvSpPr>
          <p:cNvPr id="6"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Draft BCG Platinion NAMR Capabilities - Product Leadership v1.1.pptx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721393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803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sp>
        <p:nvSpPr>
          <p:cNvPr id="8"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3760555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906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rgbClr val="09CC8F"/>
                    </a:gs>
                    <a:gs pos="2000">
                      <a:srgbClr val="89DABD"/>
                    </a:gs>
                  </a:gsLst>
                  <a:lin ang="2700000" scaled="0"/>
                </a:gradFill>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1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2017 by Platinion GmbH. All rights reserved.</a:t>
            </a:r>
          </a:p>
        </p:txBody>
      </p:sp>
      <p:sp>
        <p:nvSpPr>
          <p:cNvPr id="11"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Draft BCG Platinion NAMR Capabilities - Product Leadership v1.1.pptx</a:t>
            </a:r>
            <a:endParaRPr lang="en-US" sz="700" dirty="0">
              <a:solidFill>
                <a:prstClr val="white">
                  <a:lumMod val="50000"/>
                </a:prstClr>
              </a:solidFill>
              <a:sym typeface="Trebuchet MS" panose="020B0603020202020204" pitchFamily="34" charset="0"/>
            </a:endParaRPr>
          </a:p>
        </p:txBody>
      </p:sp>
      <p:sp>
        <p:nvSpPr>
          <p:cNvPr id="12" name="Rectangle 11"/>
          <p:cNvSpPr/>
          <p:nvPr userDrawn="1"/>
        </p:nvSpPr>
        <p:spPr>
          <a:xfrm>
            <a:off x="5021826" y="1525757"/>
            <a:ext cx="6209072" cy="3600986"/>
          </a:xfrm>
          <a:prstGeom prst="rect">
            <a:avLst/>
          </a:prstGeom>
        </p:spPr>
        <p:txBody>
          <a:bodyPr wrap="square" lIns="0" tIns="0" rIns="0" bIns="0" anchor="ctr">
            <a:spAutoFit/>
          </a:bodyPr>
          <a:lstStyle/>
          <a:p>
            <a:r>
              <a:rPr lang="en-US" sz="900" dirty="0">
                <a:solidFill>
                  <a:srgbClr val="575757"/>
                </a:solidFill>
                <a:sym typeface="Trebuchet MS" panose="020B0603020202020204" pitchFamily="34" charset="0"/>
              </a:rPr>
              <a:t>The services and materials provided by BCG Platinion are subject to BCG Platinion's Standard Terms (a copy of which is available upon request) or such other agreement as may have been previously executed by BCG Platinion. BCG Platinion does not provide legal, accounting, or tax advice. The Client is responsible for obtaining independent advice concerning these matters. This advice may affect the guidance given by BCG Platinion. Further, BCG Platinion has made no undertaking to update these materials after the date hereof, notwithstanding that such information may become outdated or inaccurate.</a:t>
            </a:r>
          </a:p>
          <a:p>
            <a:r>
              <a:rPr lang="en-US" sz="900" dirty="0">
                <a:solidFill>
                  <a:srgbClr val="575757"/>
                </a:solidFill>
                <a:sym typeface="Trebuchet MS" panose="020B0603020202020204" pitchFamily="34" charset="0"/>
              </a:rPr>
              <a:t> </a:t>
            </a:r>
          </a:p>
          <a:p>
            <a:r>
              <a:rPr lang="en-US" sz="900" dirty="0">
                <a:solidFill>
                  <a:srgbClr val="575757"/>
                </a:solidFill>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Platinion.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Platinion), BCG Platinion shall have no liability whatsoever to any Third Party, and any Third Party hereby waives any rights and claims it may have at any time against BCG Platinion with regard to the services, this presentation, or other materials, including the accuracy or completeness thereof. Receipt and review of this document shall be deemed agreement with and consideration for the foregoing.</a:t>
            </a:r>
          </a:p>
          <a:p>
            <a:endParaRPr lang="en-US" sz="900" dirty="0">
              <a:solidFill>
                <a:srgbClr val="575757"/>
              </a:solidFill>
              <a:sym typeface="Trebuchet MS" panose="020B0603020202020204" pitchFamily="34" charset="0"/>
            </a:endParaRPr>
          </a:p>
          <a:p>
            <a:pPr>
              <a:defRPr/>
            </a:pPr>
            <a:r>
              <a:rPr lang="en-US" sz="900" dirty="0">
                <a:solidFill>
                  <a:srgbClr val="575757"/>
                </a:solidFill>
                <a:sym typeface="Trebuchet MS" panose="020B0603020202020204" pitchFamily="34" charset="0"/>
              </a:rPr>
              <a:t>BCG Platinion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Platinion. BCG Platinion has used public and/or confidential data and assumptions provided to BCG Platinion by the Client. BCG Platinion has not independently verified the data and assumptions used in these analyses. Changes in the underlying data or operating assumptions will clearly impact the analyses and conclusions.</a:t>
            </a:r>
          </a:p>
        </p:txBody>
      </p:sp>
    </p:spTree>
    <p:extLst>
      <p:ext uri="{BB962C8B-B14F-4D97-AF65-F5344CB8AC3E}">
        <p14:creationId xmlns:p14="http://schemas.microsoft.com/office/powerpoint/2010/main" val="41666027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3841579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008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custDataLst>
              <p:tags r:id="rId3"/>
            </p:custDataLst>
          </p:nvPr>
        </p:nvPicPr>
        <p:blipFill>
          <a:blip r:embed="rId7" cstate="screen">
            <a:extLst>
              <a:ext uri="{28A0092B-C50C-407E-A947-70E740481C1C}">
                <a14:useLocalDpi xmlns:a14="http://schemas.microsoft.com/office/drawing/2010/main"/>
              </a:ext>
            </a:extLst>
          </a:blip>
          <a:stretch>
            <a:fillRect/>
          </a:stretch>
        </p:blipFill>
        <p:spPr>
          <a:xfrm>
            <a:off x="5884" y="0"/>
            <a:ext cx="12180231" cy="6858000"/>
          </a:xfrm>
          <a:prstGeom prst="rect">
            <a:avLst/>
          </a:prstGeom>
        </p:spPr>
      </p:pic>
      <p:sp>
        <p:nvSpPr>
          <p:cNvPr id="7" name="Rectangle 6"/>
          <p:cNvSpPr/>
          <p:nvPr userDrawn="1"/>
        </p:nvSpPr>
        <p:spPr bwMode="black">
          <a:xfrm>
            <a:off x="630936" y="626200"/>
            <a:ext cx="5605870" cy="5529600"/>
          </a:xfrm>
          <a:prstGeom prst="rect">
            <a:avLst/>
          </a:prstGeom>
          <a:gradFill flip="none" rotWithShape="1">
            <a:gsLst>
              <a:gs pos="0">
                <a:srgbClr val="333333">
                  <a:alpha val="93000"/>
                </a:srgbClr>
              </a:gs>
              <a:gs pos="100000">
                <a:schemeClr val="accent4">
                  <a:alpha val="85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de-DE" sz="1200" dirty="0">
                <a:solidFill>
                  <a:prstClr val="white"/>
                </a:solidFill>
                <a:sym typeface="Trebuchet MS" panose="020B0603020202020204" pitchFamily="34" charset="0"/>
              </a:rPr>
              <a:t>bcgplatinion.com</a:t>
            </a:r>
            <a:endParaRPr lang="en-US" sz="1200" dirty="0">
              <a:solidFill>
                <a:prstClr val="white"/>
              </a:solidFill>
              <a:sym typeface="Trebuchet MS" panose="020B0603020202020204" pitchFamily="34" charset="0"/>
            </a:endParaRPr>
          </a:p>
        </p:txBody>
      </p:sp>
      <p:pic>
        <p:nvPicPr>
          <p:cNvPr id="10" name="Picture 9"/>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828508" y="2744990"/>
            <a:ext cx="4722438" cy="2121548"/>
          </a:xfrm>
          <a:prstGeom prst="rect">
            <a:avLst/>
          </a:prstGeom>
        </p:spPr>
      </p:pic>
    </p:spTree>
    <p:extLst>
      <p:ext uri="{BB962C8B-B14F-4D97-AF65-F5344CB8AC3E}">
        <p14:creationId xmlns:p14="http://schemas.microsoft.com/office/powerpoint/2010/main" val="37705294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110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2017 by Platinion GmbH. All rights reserved.</a:t>
            </a:r>
          </a:p>
        </p:txBody>
      </p:sp>
      <p:sp>
        <p:nvSpPr>
          <p:cNvPr id="55"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Draft BCG Platinion NAMR Capabilities - Product Leadership v1.1.pptx</a:t>
            </a:r>
            <a:endParaRPr lang="en-US" sz="700" dirty="0">
              <a:solidFill>
                <a:prstClr val="white">
                  <a:lumMod val="50000"/>
                </a:prstClr>
              </a:solidFill>
              <a:sym typeface="Trebuchet MS" panose="020B0603020202020204" pitchFamily="34" charset="0"/>
            </a:endParaRPr>
          </a:p>
        </p:txBody>
      </p:sp>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grpSp>
          <p:nvGrpSpPr>
            <p:cNvPr id="51" name="Baselines / anchors"/>
            <p:cNvGrpSpPr/>
            <p:nvPr/>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575757"/>
                </a:solidFill>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grpSp>
          <p:nvGrpSpPr>
            <p:cNvPr id="58" name="Five column measure"/>
            <p:cNvGrpSpPr/>
            <p:nvPr/>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a:lnSpc>
                  <a:spcPct val="90000"/>
                </a:lnSpc>
                <a:defRPr/>
              </a:pPr>
              <a:r>
                <a:rPr lang="en-US" sz="1000" dirty="0">
                  <a:solidFill>
                    <a:prstClr val="white">
                      <a:lumMod val="65000"/>
                    </a:prstClr>
                  </a:solidFill>
                  <a:sym typeface="Trebuchet MS" panose="020B0603020202020204" pitchFamily="34" charset="0"/>
                </a:rPr>
                <a:t>1. </a:t>
              </a:r>
              <a:r>
                <a:rPr lang="en-US" sz="1000" dirty="0" err="1">
                  <a:solidFill>
                    <a:prstClr val="white">
                      <a:lumMod val="65000"/>
                    </a:prstClr>
                  </a:solidFill>
                  <a:sym typeface="Trebuchet MS" panose="020B0603020202020204" pitchFamily="34" charset="0"/>
                </a:rPr>
                <a:t>xxxx</a:t>
              </a:r>
              <a:r>
                <a:rPr lang="en-US" sz="1000" dirty="0">
                  <a:solidFill>
                    <a:prstClr val="white">
                      <a:lumMod val="65000"/>
                    </a:prstClr>
                  </a:solidFill>
                  <a:sym typeface="Trebuchet MS" panose="020B0603020202020204" pitchFamily="34" charset="0"/>
                </a:rPr>
                <a:t>  2. </a:t>
              </a:r>
              <a:r>
                <a:rPr lang="en-US" sz="1000" dirty="0" err="1">
                  <a:solidFill>
                    <a:prstClr val="white">
                      <a:lumMod val="65000"/>
                    </a:prstClr>
                  </a:solidFill>
                  <a:sym typeface="Trebuchet MS" panose="020B0603020202020204" pitchFamily="34" charset="0"/>
                </a:rPr>
                <a:t>xxxx</a:t>
              </a:r>
              <a:r>
                <a:rPr lang="en-US" sz="1000" dirty="0">
                  <a:solidFill>
                    <a:prstClr val="white">
                      <a:lumMod val="65000"/>
                    </a:prstClr>
                  </a:solidFill>
                  <a:sym typeface="Trebuchet MS" panose="020B0603020202020204" pitchFamily="34" charset="0"/>
                </a:rPr>
                <a:t>  3. </a:t>
              </a:r>
              <a:r>
                <a:rPr lang="en-US" sz="1000" dirty="0" err="1">
                  <a:solidFill>
                    <a:prstClr val="white">
                      <a:lumMod val="65000"/>
                    </a:prstClr>
                  </a:solidFill>
                  <a:sym typeface="Trebuchet MS" panose="020B0603020202020204" pitchFamily="34" charset="0"/>
                </a:rPr>
                <a:t>xxxx</a:t>
              </a:r>
              <a:endParaRPr lang="en-US" sz="1000" dirty="0">
                <a:solidFill>
                  <a:prstClr val="white">
                    <a:lumMod val="65000"/>
                  </a:prstClr>
                </a:solidFill>
                <a:sym typeface="Trebuchet MS" panose="020B0603020202020204" pitchFamily="34" charset="0"/>
              </a:endParaRPr>
            </a:p>
            <a:p>
              <a:pPr>
                <a:lnSpc>
                  <a:spcPct val="90000"/>
                </a:lnSpc>
                <a:defRPr/>
              </a:pPr>
              <a:r>
                <a:rPr lang="en-US" sz="1000" dirty="0">
                  <a:solidFill>
                    <a:prstClr val="white">
                      <a:lumMod val="65000"/>
                    </a:prstClr>
                  </a:solidFill>
                  <a:sym typeface="Trebuchet MS" panose="020B0603020202020204" pitchFamily="34" charset="0"/>
                </a:rPr>
                <a:t>Note: List footnotes in numerical order. Footnote numbers are not bracketed. Use 10pt font. Do not put a period at the end of the note or the source</a:t>
              </a:r>
            </a:p>
            <a:p>
              <a:pPr>
                <a:lnSpc>
                  <a:spcPct val="90000"/>
                </a:lnSpc>
                <a:defRPr/>
              </a:pPr>
              <a:r>
                <a:rPr lang="en-US" sz="1000" dirty="0">
                  <a:solidFill>
                    <a:prstClr val="white">
                      <a:lumMod val="65000"/>
                    </a:prstClr>
                  </a:solidFill>
                  <a:sym typeface="Trebuchet MS" panose="020B0603020202020204" pitchFamily="34" charset="0"/>
                </a:rPr>
                <a:t>Source: Include a source for every chart that you use. Separate sources with a semicolon; BCG-related sources go at the end</a:t>
              </a:r>
            </a:p>
          </p:txBody>
        </p:sp>
      </p:grpSp>
    </p:spTree>
    <p:extLst>
      <p:ext uri="{BB962C8B-B14F-4D97-AF65-F5344CB8AC3E}">
        <p14:creationId xmlns:p14="http://schemas.microsoft.com/office/powerpoint/2010/main" val="982723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8271796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213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sym typeface="Trebuchet MS" panose="020B0603020202020204" pitchFamily="34" charset="0"/>
            </a:endParaRPr>
          </a:p>
        </p:txBody>
      </p:sp>
      <p:pic>
        <p:nvPicPr>
          <p:cNvPr id="18" name="Picture 17"/>
          <p:cNvPicPr>
            <a:picLocks noChangeAspect="1"/>
          </p:cNvPicPr>
          <p:nvPr userDrawn="1"/>
        </p:nvPicPr>
        <p:blipFill rotWithShape="1">
          <a:blip r:embed="rId7" cstate="screen">
            <a:extLst>
              <a:ext uri="{28A0092B-C50C-407E-A947-70E740481C1C}">
                <a14:useLocalDpi xmlns:a14="http://schemas.microsoft.com/office/drawing/2010/main"/>
              </a:ext>
            </a:extLst>
          </a:blip>
          <a:srcRect l="1731" t="8741" r="102" b="27"/>
          <a:stretch/>
        </p:blipFill>
        <p:spPr>
          <a:xfrm rot="16200000" flipH="1">
            <a:off x="8479064" y="1973272"/>
            <a:ext cx="580573" cy="6858000"/>
          </a:xfrm>
          <a:prstGeom prst="rect">
            <a:avLst/>
          </a:prstGeom>
        </p:spPr>
      </p:pic>
      <p:pic>
        <p:nvPicPr>
          <p:cNvPr id="17" name="Picture 16"/>
          <p:cNvPicPr>
            <a:picLocks noChangeAspect="1"/>
          </p:cNvPicPr>
          <p:nvPr userDrawn="1">
            <p:custDataLst>
              <p:tags r:id="rId3"/>
            </p:custDataLst>
          </p:nvPr>
        </p:nvPicPr>
        <p:blipFill>
          <a:blip r:embed="rId8" cstate="screen">
            <a:extLst>
              <a:ext uri="{28A0092B-C50C-407E-A947-70E740481C1C}">
                <a14:useLocalDpi xmlns:a14="http://schemas.microsoft.com/office/drawing/2010/main"/>
              </a:ext>
            </a:extLst>
          </a:blip>
          <a:stretch>
            <a:fillRect/>
          </a:stretch>
        </p:blipFill>
        <p:spPr>
          <a:xfrm>
            <a:off x="0" y="0"/>
            <a:ext cx="12198351"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12" name="Rectangle 11"/>
          <p:cNvSpPr/>
          <p:nvPr userDrawn="1"/>
        </p:nvSpPr>
        <p:spPr bwMode="black">
          <a:xfrm>
            <a:off x="630936" y="626200"/>
            <a:ext cx="8125200" cy="5529600"/>
          </a:xfrm>
          <a:prstGeom prst="rect">
            <a:avLst/>
          </a:prstGeom>
          <a:gradFill flip="none" rotWithShape="1">
            <a:gsLst>
              <a:gs pos="0">
                <a:srgbClr val="333333">
                  <a:alpha val="93000"/>
                </a:srgbClr>
              </a:gs>
              <a:gs pos="100000">
                <a:schemeClr val="accent4">
                  <a:alpha val="85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lvl1pPr>
              <a:defRPr lang="en-US" dirty="0">
                <a:solidFill>
                  <a:srgbClr val="575757"/>
                </a:solidFill>
                <a:latin typeface="+mn-lt"/>
                <a:cs typeface="Arial" pitchFamily="34" charset="0"/>
              </a:defRPr>
            </a:lvl1pPr>
          </a:lstStyle>
          <a:p>
            <a:pPr lvl="0"/>
            <a:r>
              <a:rPr lang="en-US" dirty="0"/>
              <a:t>Click to edit date/place</a:t>
            </a:r>
          </a:p>
        </p:txBody>
      </p:sp>
      <p:sp>
        <p:nvSpPr>
          <p:cNvPr id="26" name="Subtitle 2"/>
          <p:cNvSpPr>
            <a:spLocks noGrp="1"/>
          </p:cNvSpPr>
          <p:nvPr>
            <p:ph type="subTitle" idx="1"/>
          </p:nvPr>
        </p:nvSpPr>
        <p:spPr bwMode="white">
          <a:xfrm>
            <a:off x="957600" y="5495706"/>
            <a:ext cx="6868800" cy="436195"/>
          </a:xfrm>
          <a:prstGeom prst="rect">
            <a:avLst/>
          </a:prstGeom>
        </p:spPr>
        <p:txBody>
          <a:bodyPr anchor="ctr"/>
          <a:lstStyle>
            <a:lvl1pPr marL="0" indent="0" algn="l">
              <a:lnSpc>
                <a:spcPct val="110000"/>
              </a:lnSpc>
              <a:buNone/>
              <a:defRPr sz="1600">
                <a:solidFill>
                  <a:schemeClr val="bg1"/>
                </a:solidFill>
                <a:latin typeface="Trebuchet MS" panose="020B0603020202020204" pitchFamily="34" charset="0"/>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7" name="Title 1"/>
          <p:cNvSpPr>
            <a:spLocks noGrp="1"/>
          </p:cNvSpPr>
          <p:nvPr>
            <p:ph type="ctrTitle"/>
          </p:nvPr>
        </p:nvSpPr>
        <p:spPr bwMode="ltGray">
          <a:xfrm>
            <a:off x="957600" y="1886242"/>
            <a:ext cx="6868800" cy="3138423"/>
          </a:xfrm>
          <a:prstGeom prst="rect">
            <a:avLst/>
          </a:prstGeom>
        </p:spPr>
        <p:txBody>
          <a:bodyPr anchor="b">
            <a:normAutofit/>
          </a:bodyPr>
          <a:lstStyle>
            <a:lvl1pPr algn="l">
              <a:lnSpc>
                <a:spcPct val="93000"/>
              </a:lnSpc>
              <a:defRPr sz="5400">
                <a:solidFill>
                  <a:schemeClr val="bg1"/>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pic>
        <p:nvPicPr>
          <p:cNvPr id="13" name="Picture 12"/>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957600" y="825021"/>
            <a:ext cx="2032419" cy="913061"/>
          </a:xfrm>
          <a:prstGeom prst="rect">
            <a:avLst/>
          </a:prstGeom>
        </p:spPr>
      </p:pic>
    </p:spTree>
    <p:extLst>
      <p:ext uri="{BB962C8B-B14F-4D97-AF65-F5344CB8AC3E}">
        <p14:creationId xmlns:p14="http://schemas.microsoft.com/office/powerpoint/2010/main" val="15750002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315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a:solidFill>
                <a:prstClr val="white">
                  <a:lumMod val="50000"/>
                </a:prstClr>
              </a:solidFill>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2017 by Platinion GmbH. All rights reserved.</a:t>
            </a:r>
          </a:p>
        </p:txBody>
      </p:sp>
      <p:sp>
        <p:nvSpPr>
          <p:cNvPr id="8" name="Title 7"/>
          <p:cNvSpPr>
            <a:spLocks noGrp="1"/>
          </p:cNvSpPr>
          <p:nvPr>
            <p:ph type="title"/>
          </p:nvPr>
        </p:nvSpPr>
        <p:spPr>
          <a:xfrm>
            <a:off x="630000" y="622800"/>
            <a:ext cx="10933350" cy="332399"/>
          </a:xfrm>
        </p:spPr>
        <p:txBody>
          <a:bodyPr/>
          <a:lstStyle>
            <a:lvl1pPr>
              <a:defRPr>
                <a:solidFill>
                  <a:schemeClr val="tx1"/>
                </a:solidFill>
                <a:latin typeface="Trebuchet MS" panose="020B0603020202020204" pitchFamily="34" charset="0"/>
                <a:sym typeface="Trebuchet MS" panose="020B0603020202020204" pitchFamily="34" charset="0"/>
              </a:defRPr>
            </a:lvl1pPr>
          </a:lstStyle>
          <a:p>
            <a:r>
              <a:rPr lang="en-US" dirty="0"/>
              <a:t>Click to edit Master title style</a:t>
            </a: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Draft BCG Platinion NAMR Capabilities - Product Leadership v1.1.pptx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33031720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418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Date Placeholder 3"/>
          <p:cNvSpPr>
            <a:spLocks noGrp="1"/>
          </p:cNvSpPr>
          <p:nvPr>
            <p:ph type="dt" sz="half" idx="14"/>
          </p:nvPr>
        </p:nvSpPr>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2017 by Platinion GmbH. All rights reserved.</a:t>
            </a: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1000"/>
              </a:spcAft>
            </a:pPr>
            <a:endParaRPr lang="en-US" sz="1200">
              <a:solidFill>
                <a:prstClr val="white"/>
              </a:solidFill>
              <a:sym typeface="Trebuchet MS" panose="020B0603020202020204" pitchFamily="34" charset="0"/>
            </a:endParaRPr>
          </a:p>
        </p:txBody>
      </p:sp>
      <p:sp>
        <p:nvSpPr>
          <p:cNvPr id="8" name="Subtitle 2"/>
          <p:cNvSpPr>
            <a:spLocks noGrp="1"/>
          </p:cNvSpPr>
          <p:nvPr>
            <p:ph type="subTitle" idx="13"/>
          </p:nvPr>
        </p:nvSpPr>
        <p:spPr>
          <a:xfrm>
            <a:off x="630000" y="2158987"/>
            <a:ext cx="3744000" cy="541687"/>
          </a:xfrm>
          <a:prstGeom prst="rect">
            <a:avLst/>
          </a:prstGeom>
        </p:spPr>
        <p:txBody>
          <a:bodyPr>
            <a:noAutofit/>
          </a:bodyPr>
          <a:lstStyle>
            <a:lvl1pPr marL="0" indent="0" algn="l">
              <a:buNone/>
              <a:defRPr sz="1600">
                <a:solidFill>
                  <a:schemeClr val="tx2"/>
                </a:solidFill>
                <a:latin typeface="Trebuchet MS" panose="020B0603020202020204" pitchFamily="34" charset="0"/>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itle 4"/>
          <p:cNvSpPr>
            <a:spLocks noGrp="1"/>
          </p:cNvSpPr>
          <p:nvPr>
            <p:ph type="title"/>
          </p:nvPr>
        </p:nvSpPr>
        <p:spPr>
          <a:xfrm>
            <a:off x="630000" y="1227048"/>
            <a:ext cx="3744000" cy="664797"/>
          </a:xfrm>
        </p:spPr>
        <p:txBody>
          <a:bodyPr anchor="t">
            <a:noAutofit/>
          </a:bodyPr>
          <a:lstStyle>
            <a:lvl1pPr>
              <a:defRPr sz="2400">
                <a:solidFill>
                  <a:schemeClr val="tx2"/>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Draft BCG Platinion NAMR Capabilities - Product Leadership v1.1.pptx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31867651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18607989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960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2017 by Platinion GmbH. All rights reserved.</a:t>
            </a:r>
          </a:p>
        </p:txBody>
      </p:sp>
      <p:sp>
        <p:nvSpPr>
          <p:cNvPr id="6"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Draft BCG Platinion NAMR Capabilities - Product Leadership v1.1.pptx</a:t>
            </a:r>
            <a:endParaRPr lang="en-US" sz="700" dirty="0">
              <a:solidFill>
                <a:prstClr val="white">
                  <a:lumMod val="50000"/>
                </a:prstClr>
              </a:solidFill>
              <a:sym typeface="Trebuchet MS" panose="020B0603020202020204" pitchFamily="34" charset="0"/>
            </a:endParaRPr>
          </a:p>
        </p:txBody>
      </p:sp>
      <p:sp>
        <p:nvSpPr>
          <p:cNvPr id="5" name="Title 4"/>
          <p:cNvSpPr>
            <a:spLocks noGrp="1"/>
          </p:cNvSpPr>
          <p:nvPr>
            <p:ph type="title"/>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1"/>
                </a:solidFill>
                <a:latin typeface="Trebuchet MS" panose="020B0603020202020204" pitchFamily="34" charset="0"/>
                <a:sym typeface="Trebuchet MS" panose="020B0603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8646459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520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2017 by Platinion GmbH. All rights reserved.</a:t>
            </a: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Trebuchet MS" panose="020B0603020202020204" pitchFamily="34" charset="0"/>
                <a:ea typeface="+mn-ea"/>
                <a:cs typeface="Arial" panose="020B0604020202020204" pitchFamily="34" charset="0"/>
                <a:sym typeface="Trebuchet MS" panose="020B0603020202020204" pitchFamily="34" charset="0"/>
              </a:defRPr>
            </a:lvl1pPr>
          </a:lstStyle>
          <a:p>
            <a:r>
              <a:rPr lang="en-US" dirty="0"/>
              <a:t>Click to edit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sym typeface="Trebuchet MS" panose="020B0603020202020204" pitchFamily="34" charset="0"/>
            </a:endParaRPr>
          </a:p>
        </p:txBody>
      </p:sp>
      <p:sp>
        <p:nvSpPr>
          <p:cNvPr id="10"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Draft BCG Platinion NAMR Capabilities - Product Leadership v1.1.pptx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4220765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622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9" name="Date Placeholder 8"/>
          <p:cNvSpPr>
            <a:spLocks noGrp="1"/>
          </p:cNvSpPr>
          <p:nvPr>
            <p:ph type="dt" sz="half" idx="10"/>
          </p:nvPr>
        </p:nvSpPr>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Trebuchet MS" panose="020B0603020202020204" pitchFamily="34" charset="0"/>
                <a:sym typeface="Trebuchet MS" panose="020B0603020202020204" pitchFamily="34" charset="0"/>
              </a:defRPr>
            </a:lvl1pPr>
          </a:lstStyle>
          <a:p>
            <a:r>
              <a:rPr lang="en-US" dirty="0"/>
              <a:t>Click to edit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803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725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a:solidFill>
                <a:prstClr val="white"/>
              </a:solidFill>
              <a:sym typeface="Trebuchet MS" panose="020B0603020202020204" pitchFamily="34" charset="0"/>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sym typeface="Trebuchet MS" panose="020B0603020202020204" pitchFamily="34" charset="0"/>
            </a:endParaRPr>
          </a:p>
        </p:txBody>
      </p:sp>
      <p:sp>
        <p:nvSpPr>
          <p:cNvPr id="25" name="Title 4"/>
          <p:cNvSpPr>
            <a:spLocks noGrp="1"/>
          </p:cNvSpPr>
          <p:nvPr>
            <p:ph type="title"/>
          </p:nvPr>
        </p:nvSpPr>
        <p:spPr>
          <a:xfrm>
            <a:off x="630000" y="2681103"/>
            <a:ext cx="3127881" cy="1495794"/>
          </a:xfrm>
          <a:prstGeom prst="rect">
            <a:avLst/>
          </a:prstGeom>
        </p:spPr>
        <p:txBody>
          <a:bodyPr anchor="ctr">
            <a:noAutofit/>
          </a:bodyPr>
          <a:lstStyle>
            <a:lvl1pPr>
              <a:defRPr sz="2400">
                <a:solidFill>
                  <a:schemeClr val="tx2"/>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2"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29932311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8277"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sp>
        <p:nvSpPr>
          <p:cNvPr id="2" name="Title 1"/>
          <p:cNvSpPr>
            <a:spLocks noGrp="1"/>
          </p:cNvSpPr>
          <p:nvPr>
            <p:ph type="title"/>
          </p:nvPr>
        </p:nvSpPr>
        <p:spPr>
          <a:xfrm>
            <a:off x="630000" y="622800"/>
            <a:ext cx="6276529" cy="332399"/>
          </a:xfrm>
          <a:prstGeom prst="rect">
            <a:avLst/>
          </a:prstGeom>
        </p:spPr>
        <p:txBody>
          <a:bodyPr/>
          <a:lstStyle>
            <a:lvl1pPr>
              <a:defRPr>
                <a:solidFill>
                  <a:schemeClr val="tx1"/>
                </a:solidFill>
                <a:latin typeface="Trebuchet MS" panose="020B0603020202020204" pitchFamily="34" charset="0"/>
                <a:sym typeface="Trebuchet MS" panose="020B0603020202020204" pitchFamily="34" charset="0"/>
              </a:defRPr>
            </a:lvl1pPr>
          </a:lstStyle>
          <a:p>
            <a:r>
              <a:rPr lang="en-US" dirty="0"/>
              <a:t>Click to edit Master title style</a:t>
            </a:r>
          </a:p>
        </p:txBody>
      </p:sp>
      <p:sp>
        <p:nvSpPr>
          <p:cNvPr id="12"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
        <p:nvSpPr>
          <p:cNvPr id="62" name="Text Placeholder 4"/>
          <p:cNvSpPr>
            <a:spLocks noGrp="1"/>
          </p:cNvSpPr>
          <p:nvPr>
            <p:ph type="body" sz="quarter" idx="11"/>
          </p:nvPr>
        </p:nvSpPr>
        <p:spPr>
          <a:xfrm>
            <a:off x="629400" y="2085628"/>
            <a:ext cx="6256800" cy="3491160"/>
          </a:xfr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lvl1pPr>
              <a:defRPr lang="en-US" dirty="0">
                <a:solidFill>
                  <a:srgbClr val="575757"/>
                </a:solidFill>
                <a:cs typeface="Arial" pitchFamily="34" charset="0"/>
              </a:defRPr>
            </a:lvl1pPr>
            <a:lvl2pPr>
              <a:defRPr lang="en-US" dirty="0">
                <a:solidFill>
                  <a:srgbClr val="575757"/>
                </a:solidFill>
              </a:defRPr>
            </a:lvl2pPr>
            <a:lvl3pPr>
              <a:defRPr lang="en-US" dirty="0">
                <a:solidFill>
                  <a:srgbClr val="575757"/>
                </a:solidFill>
              </a:defRPr>
            </a:lvl3pPr>
            <a:lvl4pPr>
              <a:defRPr lang="en-US" dirty="0">
                <a:solidFill>
                  <a:srgbClr val="09CC8F"/>
                </a:solidFill>
              </a:defRPr>
            </a:lvl4pPr>
            <a:lvl5pPr>
              <a:defRPr lang="en-US" sz="1800" dirty="0">
                <a:solidFill>
                  <a:srgbClr val="575757"/>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89486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930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sp>
        <p:nvSpPr>
          <p:cNvPr id="2" name="Title 1"/>
          <p:cNvSpPr>
            <a:spLocks noGrp="1"/>
          </p:cNvSpPr>
          <p:nvPr>
            <p:ph type="title"/>
          </p:nvPr>
        </p:nvSpPr>
        <p:spPr>
          <a:xfrm>
            <a:off x="630000" y="622800"/>
            <a:ext cx="6276529" cy="332399"/>
          </a:xfrm>
          <a:prstGeom prst="rect">
            <a:avLst/>
          </a:prstGeom>
        </p:spPr>
        <p:txBody>
          <a:bodyPr/>
          <a:lstStyle>
            <a:lvl1pPr>
              <a:defRPr>
                <a:solidFill>
                  <a:schemeClr val="tx1"/>
                </a:solidFill>
                <a:latin typeface="Trebuchet MS" panose="020B0603020202020204" pitchFamily="34" charset="0"/>
                <a:sym typeface="Trebuchet MS" panose="020B0603020202020204" pitchFamily="34" charset="0"/>
              </a:defRPr>
            </a:lvl1pPr>
          </a:lstStyle>
          <a:p>
            <a:r>
              <a:rPr lang="en-US" dirty="0"/>
              <a:t>Click to edit Master title style</a:t>
            </a:r>
          </a:p>
        </p:txBody>
      </p:sp>
      <p:sp>
        <p:nvSpPr>
          <p:cNvPr id="12"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3921590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032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V="1">
            <a:off x="9029246" y="0"/>
            <a:ext cx="416951" cy="6858000"/>
          </a:xfrm>
          <a:prstGeom prst="rect">
            <a:avLst/>
          </a:prstGeom>
        </p:spPr>
      </p:pic>
      <p:sp>
        <p:nvSpPr>
          <p:cNvPr id="10" name="Rectangle 9"/>
          <p:cNvSpPr/>
          <p:nvPr userDrawn="1"/>
        </p:nvSpPr>
        <p:spPr bwMode="white">
          <a:xfrm>
            <a:off x="0" y="166255"/>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2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a:solidFill>
                <a:prstClr val="white"/>
              </a:solidFill>
              <a:sym typeface="Trebuchet MS" panose="020B0603020202020204" pitchFamily="34" charset="0"/>
            </a:endParaRPr>
          </a:p>
        </p:txBody>
      </p:sp>
      <p:sp>
        <p:nvSpPr>
          <p:cNvPr id="2" name="Title 1"/>
          <p:cNvSpPr>
            <a:spLocks noGrp="1"/>
          </p:cNvSpPr>
          <p:nvPr>
            <p:ph type="title"/>
          </p:nvPr>
        </p:nvSpPr>
        <p:spPr>
          <a:xfrm>
            <a:off x="630000" y="622800"/>
            <a:ext cx="8101584" cy="332399"/>
          </a:xfrm>
          <a:prstGeom prst="rect">
            <a:avLst/>
          </a:prstGeom>
        </p:spPr>
        <p:txBody>
          <a:bodyPr/>
          <a:lstStyle>
            <a:lvl1pPr>
              <a:defRPr>
                <a:solidFill>
                  <a:schemeClr val="tx1"/>
                </a:solidFill>
                <a:latin typeface="Trebuchet MS" panose="020B0603020202020204" pitchFamily="34" charset="0"/>
                <a:sym typeface="Trebuchet MS" panose="020B0603020202020204" pitchFamily="34" charset="0"/>
              </a:defRPr>
            </a:lvl1pPr>
          </a:lstStyle>
          <a:p>
            <a:r>
              <a:rPr lang="en-US" dirty="0"/>
              <a:t>Click to edit Master title style</a:t>
            </a:r>
          </a:p>
        </p:txBody>
      </p:sp>
      <p:sp>
        <p:nvSpPr>
          <p:cNvPr id="12"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1830614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134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Picture 2"/>
          <p:cNvPicPr>
            <a:picLocks noChangeAspect="1" noChangeArrowheads="1"/>
          </p:cNvPicPr>
          <p:nvPr userDrawn="1"/>
        </p:nvPicPr>
        <p:blipFill>
          <a:blip r:embed="rId7">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Trebuchet MS" panose="020B0603020202020204" pitchFamily="34" charset="0"/>
                <a:sym typeface="Trebuchet MS" panose="020B0603020202020204" pitchFamily="34" charset="0"/>
              </a:defRPr>
            </a:lvl1pPr>
          </a:lstStyle>
          <a:p>
            <a:r>
              <a:rPr lang="en-US" dirty="0">
                <a:solidFill>
                  <a:schemeClr val="tx2"/>
                </a:solidFill>
              </a:rPr>
              <a:t>Click to edit </a:t>
            </a:r>
            <a:br>
              <a:rPr lang="en-US" dirty="0">
                <a:solidFill>
                  <a:schemeClr val="tx2"/>
                </a:solidFill>
              </a:rPr>
            </a:br>
            <a:r>
              <a:rPr lang="en-US" dirty="0">
                <a:solidFill>
                  <a:schemeClr val="tx2"/>
                </a:solidFill>
              </a:rPr>
              <a:t>Master title style</a:t>
            </a:r>
          </a:p>
        </p:txBody>
      </p:sp>
      <p:sp>
        <p:nvSpPr>
          <p:cNvPr id="14"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33577896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237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800">
              <a:solidFill>
                <a:prstClr val="white"/>
              </a:solidFill>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pic>
        <p:nvPicPr>
          <p:cNvPr id="18" name="Picture 2"/>
          <p:cNvPicPr>
            <a:picLocks noChangeAspect="1" noChangeArrowheads="1"/>
          </p:cNvPicPr>
          <p:nvPr userDrawn="1"/>
        </p:nvPicPr>
        <p:blipFill>
          <a:blip r:embed="rId7">
            <a:extLst>
              <a:ext uri="{28A0092B-C50C-407E-A947-70E740481C1C}">
                <a14:useLocalDpi xmlns:a14="http://schemas.microsoft.com/office/drawing/2010/main"/>
              </a:ext>
            </a:extLst>
          </a:blip>
          <a:srcRect/>
          <a:stretch>
            <a:fillRect/>
          </a:stretch>
        </p:blipFill>
        <p:spPr bwMode="auto">
          <a:xfrm>
            <a:off x="4533900" y="3395662"/>
            <a:ext cx="1298575" cy="3571875"/>
          </a:xfrm>
          <a:prstGeom prst="rect">
            <a:avLst/>
          </a:prstGeom>
          <a:noFill/>
          <a:extLst>
            <a:ext uri="{909E8E84-426E-40DD-AFC4-6F175D3DCCD1}">
              <a14:hiddenFill xmlns:a14="http://schemas.microsoft.com/office/drawing/2010/main">
                <a:solidFill>
                  <a:srgbClr val="FFFFFF"/>
                </a:solidFill>
              </a14:hiddenFill>
            </a:ext>
          </a:extLst>
        </p:spPr>
      </p:pic>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sym typeface="Trebuchet MS" panose="020B0603020202020204" pitchFamily="34" charset="0"/>
            </a:endParaRPr>
          </a:p>
        </p:txBody>
      </p:sp>
      <p:sp>
        <p:nvSpPr>
          <p:cNvPr id="20" name="Title 1"/>
          <p:cNvSpPr>
            <a:spLocks noGrp="1"/>
          </p:cNvSpPr>
          <p:nvPr>
            <p:ph type="title"/>
          </p:nvPr>
        </p:nvSpPr>
        <p:spPr>
          <a:xfrm>
            <a:off x="630000" y="1785600"/>
            <a:ext cx="4062235" cy="3286800"/>
          </a:xfrm>
          <a:prstGeom prst="rect">
            <a:avLst/>
          </a:prstGeom>
        </p:spPr>
        <p:txBody>
          <a:bodyPr anchor="ctr">
            <a:noAutofit/>
          </a:bodyPr>
          <a:lstStyle>
            <a:lvl1pPr>
              <a:defRPr sz="4400" b="0">
                <a:solidFill>
                  <a:schemeClr val="tx2"/>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2"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28863184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339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37875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sym typeface="Trebuchet MS" panose="020B0603020202020204" pitchFamily="34" charset="0"/>
            </a:endParaRPr>
          </a:p>
        </p:txBody>
      </p:sp>
      <p:sp>
        <p:nvSpPr>
          <p:cNvPr id="3" name="Title 2"/>
          <p:cNvSpPr>
            <a:spLocks noGrp="1"/>
          </p:cNvSpPr>
          <p:nvPr>
            <p:ph type="title"/>
          </p:nvPr>
        </p:nvSpPr>
        <p:spPr>
          <a:xfrm>
            <a:off x="630000" y="622800"/>
            <a:ext cx="4747822" cy="332399"/>
          </a:xfrm>
          <a:prstGeom prst="rect">
            <a:avLst/>
          </a:prstGeom>
        </p:spPr>
        <p:txBody>
          <a:bodyPr/>
          <a:lstStyle>
            <a:lvl1pPr>
              <a:defRPr>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18"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a:solidFill>
                <a:prstClr val="white"/>
              </a:solidFill>
              <a:sym typeface="Trebuchet MS" panose="020B0603020202020204" pitchFamily="34" charset="0"/>
            </a:endParaRPr>
          </a:p>
        </p:txBody>
      </p:sp>
      <p:sp>
        <p:nvSpPr>
          <p:cNvPr id="12"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76134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442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2"/>
          <p:cNvPicPr>
            <a:picLocks noChangeAspect="1" noChangeArrowheads="1"/>
          </p:cNvPicPr>
          <p:nvPr userDrawn="1"/>
        </p:nvPicPr>
        <p:blipFill>
          <a:blip r:embed="rId7">
            <a:extLst>
              <a:ext uri="{28A0092B-C50C-407E-A947-70E740481C1C}">
                <a14:useLocalDpi xmlns:a14="http://schemas.microsoft.com/office/drawing/2010/main"/>
              </a:ext>
            </a:extLst>
          </a:blip>
          <a:srcRect/>
          <a:stretch>
            <a:fillRect/>
          </a:stretch>
        </p:blipFill>
        <p:spPr bwMode="auto">
          <a:xfrm>
            <a:off x="7490341"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a:solidFill>
                <a:prstClr val="white"/>
              </a:solidFill>
              <a:sym typeface="Trebuchet MS" panose="020B0603020202020204" pitchFamily="34" charset="0"/>
            </a:endParaRPr>
          </a:p>
        </p:txBody>
      </p:sp>
      <p:sp>
        <p:nvSpPr>
          <p:cNvPr id="2" name="Title 1"/>
          <p:cNvSpPr>
            <a:spLocks noGrp="1"/>
          </p:cNvSpPr>
          <p:nvPr>
            <p:ph type="title"/>
          </p:nvPr>
        </p:nvSpPr>
        <p:spPr>
          <a:xfrm>
            <a:off x="630000" y="622800"/>
            <a:ext cx="6254496" cy="332399"/>
          </a:xfrm>
          <a:prstGeom prst="rect">
            <a:avLst/>
          </a:prstGeom>
        </p:spPr>
        <p:txBody>
          <a:bodyPr/>
          <a:lstStyle>
            <a:lvl1pPr>
              <a:defRPr>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4"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22241483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1000"/>
              </a:spcAft>
            </a:pPr>
            <a:endParaRPr lang="en-US" sz="1200">
              <a:solidFill>
                <a:prstClr val="white"/>
              </a:solidFill>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2017 by Platinion GmbH. All rights reserved.</a:t>
            </a:r>
          </a:p>
        </p:txBody>
      </p:sp>
      <p:sp>
        <p:nvSpPr>
          <p:cNvPr id="9" name="Title 1"/>
          <p:cNvSpPr>
            <a:spLocks noGrp="1"/>
          </p:cNvSpPr>
          <p:nvPr>
            <p:ph type="title"/>
          </p:nvPr>
        </p:nvSpPr>
        <p:spPr bwMode="ltGray">
          <a:xfrm>
            <a:off x="630000" y="1544274"/>
            <a:ext cx="3452400" cy="1495794"/>
          </a:xfrm>
          <a:noFill/>
        </p:spPr>
        <p:txBody>
          <a:bodyPr wrap="square" lIns="0" tIns="0" rIns="320040" bIns="0" anchor="b">
            <a:noAutofit/>
          </a:bodyPr>
          <a:lstStyle>
            <a:lvl1pPr>
              <a:defRPr sz="3200">
                <a:solidFill>
                  <a:schemeClr val="tx1"/>
                </a:solidFill>
              </a:defRPr>
            </a:lvl1pPr>
          </a:lstStyle>
          <a:p>
            <a:r>
              <a:rPr lang="en-US" dirty="0"/>
              <a:t>Click to edit Master title style</a:t>
            </a:r>
          </a:p>
        </p:txBody>
      </p:sp>
      <p:sp>
        <p:nvSpPr>
          <p:cNvPr id="10" name="FooterSimple" hidden="1"/>
          <p:cNvSpPr txBox="1"/>
          <p:nvPr userDrawn="1">
            <p:custDataLst>
              <p:tags r:id="rId1"/>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Draft BCG Platinion NAMR Capabilities - Product Leadership v1.1.pptx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3160103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44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3671068" y="0"/>
            <a:ext cx="416951" cy="6858000"/>
          </a:xfrm>
          <a:prstGeom prst="rect">
            <a:avLst/>
          </a:prstGeom>
        </p:spPr>
      </p:pic>
      <p:sp>
        <p:nvSpPr>
          <p:cNvPr id="24" name="Title 4"/>
          <p:cNvSpPr>
            <a:spLocks noGrp="1"/>
          </p:cNvSpPr>
          <p:nvPr>
            <p:ph type="title"/>
          </p:nvPr>
        </p:nvSpPr>
        <p:spPr>
          <a:xfrm>
            <a:off x="630000" y="2681103"/>
            <a:ext cx="3127881" cy="1495794"/>
          </a:xfrm>
          <a:prstGeom prst="rect">
            <a:avLst/>
          </a:prstGeom>
        </p:spPr>
        <p:txBody>
          <a:bodyPr anchor="ctr">
            <a:noAutofit/>
          </a:bodyPr>
          <a:lstStyle>
            <a:lvl1pPr>
              <a:defRPr sz="2400">
                <a:solidFill>
                  <a:schemeClr val="bg1"/>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a:solidFill>
                <a:prstClr val="white">
                  <a:lumMod val="50000"/>
                </a:prstClr>
              </a:solidFill>
            </a:endParaRPr>
          </a:p>
        </p:txBody>
      </p:sp>
      <p:sp>
        <p:nvSpPr>
          <p:cNvPr id="2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2017 by Platinion GmbH. All rights reserved.</a:t>
            </a: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lumMod val="50000"/>
                  </a:prstClr>
                </a:solidFill>
                <a:sym typeface="Trebuchet MS" panose="020B0603020202020204" pitchFamily="34" charset="0"/>
              </a:rPr>
              <a:pPr algn="r">
                <a:defRPr/>
              </a:pPr>
              <a:t>‹#›</a:t>
            </a:fld>
            <a:endParaRPr lang="en-US" sz="1000" dirty="0">
              <a:solidFill>
                <a:prstClr val="white">
                  <a:lumMod val="50000"/>
                </a:prstClr>
              </a:solidFill>
              <a:sym typeface="Trebuchet MS" panose="020B0603020202020204" pitchFamily="34" charset="0"/>
            </a:endParaRPr>
          </a:p>
        </p:txBody>
      </p:sp>
      <p:sp>
        <p:nvSpPr>
          <p:cNvPr id="11"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Draft BCG Platinion NAMR Capabilities - Product Leadership v1.1.pptx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2610294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646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a:solidFill>
                <a:prstClr val="white"/>
              </a:solidFill>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lumMod val="50000"/>
                  </a:prstClr>
                </a:solidFill>
                <a:sym typeface="Trebuchet MS" panose="020B0603020202020204" pitchFamily="34" charset="0"/>
              </a:rPr>
              <a:pPr algn="r">
                <a:defRPr/>
              </a:pPr>
              <a:t>‹#›</a:t>
            </a:fld>
            <a:endParaRPr lang="en-US" sz="800" dirty="0">
              <a:solidFill>
                <a:prstClr val="white">
                  <a:lumMod val="50000"/>
                </a:prstClr>
              </a:solidFill>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a:solidFill>
                <a:prstClr val="white">
                  <a:lumMod val="50000"/>
                </a:prstClr>
              </a:solidFill>
            </a:endParaRPr>
          </a:p>
        </p:txBody>
      </p:sp>
      <p:sp>
        <p:nvSpPr>
          <p:cNvPr id="1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2017 by Platinion GmbH. All rights reserved.</a:t>
            </a:r>
          </a:p>
        </p:txBody>
      </p:sp>
      <p:sp>
        <p:nvSpPr>
          <p:cNvPr id="18"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Draft BCG Platinion NAMR Capabilities - Product Leadership v1.1.pptx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1804525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749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a:solidFill>
                <a:prstClr val="white">
                  <a:lumMod val="50000"/>
                </a:prstClr>
              </a:solidFill>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2017 by Platinion GmbH. All rights reserved.</a:t>
            </a: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Trebuchet MS" panose="020B0603020202020204" pitchFamily="34" charset="0"/>
                <a:sym typeface="Trebuchet MS" panose="020B0603020202020204" pitchFamily="34" charset="0"/>
              </a:defRPr>
            </a:lvl1pPr>
          </a:lstStyle>
          <a:p>
            <a:r>
              <a:rPr lang="en-US" dirty="0"/>
              <a:t>Click to edit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lumMod val="50000"/>
                  </a:prstClr>
                </a:solidFill>
                <a:sym typeface="Trebuchet MS" panose="020B0603020202020204" pitchFamily="34" charset="0"/>
              </a:rPr>
              <a:pPr algn="r">
                <a:defRPr/>
              </a:pPr>
              <a:t>‹#›</a:t>
            </a:fld>
            <a:endParaRPr lang="en-US" sz="800" dirty="0">
              <a:solidFill>
                <a:prstClr val="white">
                  <a:lumMod val="50000"/>
                </a:prstClr>
              </a:solidFill>
              <a:sym typeface="Trebuchet MS" panose="020B0603020202020204" pitchFamily="34" charset="0"/>
            </a:endParaRPr>
          </a:p>
        </p:txBody>
      </p:sp>
      <p:sp>
        <p:nvSpPr>
          <p:cNvPr id="16"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Draft BCG Platinion NAMR Capabilities - Product Leadership v1.1.pptx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8427269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851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Trebuchet MS" panose="020B0603020202020204" pitchFamily="34" charset="0"/>
                <a:ea typeface="+mn-ea"/>
                <a:cs typeface="Arial" panose="020B0604020202020204" pitchFamily="34" charset="0"/>
                <a:sym typeface="Trebuchet MS" panose="020B0603020202020204" pitchFamily="34" charset="0"/>
              </a:defRPr>
            </a:lvl1pPr>
          </a:lstStyle>
          <a:p>
            <a:r>
              <a:rPr lang="en-US" dirty="0"/>
              <a:t>Click to edit big statement text</a:t>
            </a:r>
          </a:p>
        </p:txBody>
      </p:sp>
      <p:sp>
        <p:nvSpPr>
          <p:cNvPr id="8"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24962590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954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8" name="Date Placeholder 7"/>
          <p:cNvSpPr>
            <a:spLocks noGrp="1"/>
          </p:cNvSpPr>
          <p:nvPr>
            <p:ph type="dt" sz="half" idx="10"/>
          </p:nvPr>
        </p:nvSpPr>
        <p:spPr/>
        <p:txBody>
          <a:bodyPr/>
          <a:lstStyle>
            <a:lvl1pPr>
              <a:defRPr>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2017 by Platinion GmbH. All rights reserved.</a:t>
            </a: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a:solidFill>
                <a:prstClr val="white"/>
              </a:solidFill>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Trebuchet MS" panose="020B0603020202020204" pitchFamily="34" charset="0"/>
                <a:ea typeface="+mn-ea"/>
                <a:cs typeface="Arial" panose="020B0604020202020204" pitchFamily="34" charset="0"/>
                <a:sym typeface="Trebuchet MS" panose="020B0603020202020204" pitchFamily="34" charset="0"/>
              </a:defRPr>
            </a:lvl1pPr>
          </a:lstStyle>
          <a:p>
            <a:r>
              <a:rPr lang="en-US" dirty="0"/>
              <a:t>Click to edit big statement text</a:t>
            </a:r>
          </a:p>
        </p:txBody>
      </p:sp>
      <p:sp>
        <p:nvSpPr>
          <p:cNvPr id="9"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Draft BCG Platinion NAMR Capabilities - Product Leadership v1.1.pptx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3235832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056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1" name="Picture 10"/>
          <p:cNvPicPr>
            <a:picLocks noChangeAspect="1"/>
          </p:cNvPicPr>
          <p:nvPr/>
        </p:nvPicPr>
        <p:blipFill rotWithShape="1">
          <a:blip r:embed="rId6" cstate="screen">
            <a:extLst>
              <a:ext uri="{28A0092B-C50C-407E-A947-70E740481C1C}">
                <a14:useLocalDpi xmlns:a14="http://schemas.microsoft.com/office/drawing/2010/main"/>
              </a:ext>
            </a:extLst>
          </a:blip>
          <a:srcRect r="3634" b="1258"/>
          <a:stretch/>
        </p:blipFill>
        <p:spPr>
          <a:xfrm rot="16200000" flipH="1">
            <a:off x="6797461" y="110968"/>
            <a:ext cx="769257" cy="10019821"/>
          </a:xfrm>
          <a:prstGeom prst="rect">
            <a:avLst/>
          </a:pr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solidFill>
                <a:srgbClr val="575757"/>
              </a:solidFill>
              <a:sym typeface="Trebuchet MS" panose="020B0603020202020204" pitchFamily="34" charset="0"/>
            </a:endParaRPr>
          </a:p>
        </p:txBody>
      </p:sp>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Tree>
    <p:extLst>
      <p:ext uri="{BB962C8B-B14F-4D97-AF65-F5344CB8AC3E}">
        <p14:creationId xmlns:p14="http://schemas.microsoft.com/office/powerpoint/2010/main" val="35560049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158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a:solidFill>
                <a:prstClr val="white"/>
              </a:solidFill>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11"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sp>
        <p:nvSpPr>
          <p:cNvPr id="2" name="Title 1"/>
          <p:cNvSpPr>
            <a:spLocks noGrp="1"/>
          </p:cNvSpPr>
          <p:nvPr>
            <p:ph type="title"/>
          </p:nvPr>
        </p:nvSpPr>
        <p:spPr>
          <a:xfrm>
            <a:off x="630000" y="622800"/>
            <a:ext cx="10933200" cy="332399"/>
          </a:xfrm>
        </p:spPr>
        <p:txBody>
          <a:bodyPr/>
          <a:lstStyle>
            <a:lvl1pPr>
              <a:defRPr>
                <a:solidFill>
                  <a:schemeClr val="bg1"/>
                </a:solidFill>
                <a:latin typeface="Trebuchet MS" panose="020B0603020202020204" pitchFamily="34" charset="0"/>
                <a:sym typeface="Trebuchet MS" panose="020B0603020202020204" pitchFamily="34" charset="0"/>
              </a:defRPr>
            </a:lvl1pPr>
          </a:lstStyle>
          <a:p>
            <a:r>
              <a:rPr lang="en-US"/>
              <a:t>Click to edit Master title style</a:t>
            </a:r>
            <a:endParaRPr lang="en-US" dirty="0"/>
          </a:p>
        </p:txBody>
      </p:sp>
      <p:sp>
        <p:nvSpPr>
          <p:cNvPr id="8"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3312500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261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2"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08638" y="3594368"/>
            <a:ext cx="1365250" cy="3382962"/>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a:solidFill>
                <a:prstClr val="white"/>
              </a:solidFill>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a:lnSpc>
                <a:spcPct val="106000"/>
              </a:lnSpc>
              <a:spcAft>
                <a:spcPts val="700"/>
              </a:spcAft>
            </a:pPr>
            <a:r>
              <a:rPr lang="en-US" sz="5400" dirty="0">
                <a:solidFill>
                  <a:srgbClr val="09CC8F"/>
                </a:solidFill>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24"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14"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993887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363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a:solidFill>
                <a:prstClr val="white"/>
              </a:solidFill>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a:solidFill>
                <a:prstClr val="white"/>
              </a:solidFill>
              <a:sym typeface="Trebuchet MS" panose="020B0603020202020204" pitchFamily="34" charset="0"/>
            </a:endParaRPr>
          </a:p>
        </p:txBody>
      </p:sp>
      <p:sp>
        <p:nvSpPr>
          <p:cNvPr id="8"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10598624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466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Date Placeholder 6"/>
          <p:cNvSpPr>
            <a:spLocks noGrp="1"/>
          </p:cNvSpPr>
          <p:nvPr>
            <p:ph type="dt" sz="half" idx="10"/>
          </p:nvPr>
        </p:nvSpPr>
        <p:spPr/>
        <p:txBody>
          <a:bodyPr/>
          <a:lstStyle>
            <a:lvl1pPr>
              <a:defRPr>
                <a:latin typeface="Trebuchet MS" panose="020B0603020202020204" pitchFamily="34" charset="0"/>
                <a:sym typeface="Trebuchet MS" panose="020B0603020202020204" pitchFamily="34" charset="0"/>
              </a:defRPr>
            </a:lvl1pPr>
          </a:lstStyle>
          <a:p>
            <a:endParaRPr lang="en-US">
              <a:solidFill>
                <a:prstClr val="white">
                  <a:lumMod val="50000"/>
                </a:prstClr>
              </a:solidFill>
            </a:endParaRPr>
          </a:p>
        </p:txBody>
      </p:sp>
      <p:sp>
        <p:nvSpPr>
          <p:cNvPr id="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2017 by Platinion GmbH. All rights reserved.</a:t>
            </a:r>
          </a:p>
        </p:txBody>
      </p:sp>
      <p:sp>
        <p:nvSpPr>
          <p:cNvPr id="6"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Draft BCG Platinion NAMR Capabilities - Product Leadership v1.1.pptx</a:t>
            </a:r>
            <a:endParaRPr lang="en-US" sz="700" dirty="0">
              <a:solidFill>
                <a:prstClr val="white">
                  <a:lumMod val="50000"/>
                </a:prstClr>
              </a:solidFill>
              <a:sym typeface="Trebuchet MS" panose="020B0603020202020204" pitchFamily="34" charset="0"/>
            </a:endParaRPr>
          </a:p>
        </p:txBody>
      </p:sp>
    </p:spTree>
    <p:extLst>
      <p:ext uri="{BB962C8B-B14F-4D97-AF65-F5344CB8AC3E}">
        <p14:creationId xmlns:p14="http://schemas.microsoft.com/office/powerpoint/2010/main" val="1799984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0628"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Trebuchet MS" panose="020B0603020202020204" pitchFamily="34" charset="0"/>
                <a:ea typeface="+mn-ea"/>
                <a:cs typeface="Arial" panose="020B0604020202020204" pitchFamily="34" charset="0"/>
                <a:sym typeface="Trebuchet MS" panose="020B0603020202020204" pitchFamily="34" charset="0"/>
              </a:defRPr>
            </a:lvl1pPr>
          </a:lstStyle>
          <a:p>
            <a:r>
              <a:rPr lang="en-US" dirty="0"/>
              <a:t>Click to edit section title</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12"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sym typeface="Trebuchet MS" panose="020B0603020202020204" pitchFamily="34" charset="0"/>
            </a:endParaRPr>
          </a:p>
        </p:txBody>
      </p:sp>
      <p:sp>
        <p:nvSpPr>
          <p:cNvPr id="9"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3495351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68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rgbClr val="09CC8F"/>
                    </a:gs>
                    <a:gs pos="2000">
                      <a:srgbClr val="89DABD"/>
                    </a:gs>
                  </a:gsLst>
                  <a:lin ang="2700000" scaled="0"/>
                </a:gradFill>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1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2017 by Platinion GmbH. All rights reserved.</a:t>
            </a:r>
          </a:p>
        </p:txBody>
      </p:sp>
      <p:sp>
        <p:nvSpPr>
          <p:cNvPr id="11"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Draft BCG Platinion NAMR Capabilities - Product Leadership v1.1.pptx</a:t>
            </a:r>
            <a:endParaRPr lang="en-US" sz="700" dirty="0">
              <a:solidFill>
                <a:prstClr val="white">
                  <a:lumMod val="50000"/>
                </a:prstClr>
              </a:solidFill>
              <a:sym typeface="Trebuchet MS" panose="020B0603020202020204" pitchFamily="34" charset="0"/>
            </a:endParaRPr>
          </a:p>
        </p:txBody>
      </p:sp>
      <p:sp>
        <p:nvSpPr>
          <p:cNvPr id="12" name="Rectangle 11"/>
          <p:cNvSpPr/>
          <p:nvPr userDrawn="1"/>
        </p:nvSpPr>
        <p:spPr>
          <a:xfrm>
            <a:off x="5021826" y="1525757"/>
            <a:ext cx="6209072" cy="3600986"/>
          </a:xfrm>
          <a:prstGeom prst="rect">
            <a:avLst/>
          </a:prstGeom>
        </p:spPr>
        <p:txBody>
          <a:bodyPr wrap="square" lIns="0" tIns="0" rIns="0" bIns="0" anchor="ctr">
            <a:spAutoFit/>
          </a:bodyPr>
          <a:lstStyle/>
          <a:p>
            <a:r>
              <a:rPr lang="en-US" sz="900" dirty="0">
                <a:solidFill>
                  <a:srgbClr val="575757"/>
                </a:solidFill>
                <a:sym typeface="Trebuchet MS" panose="020B0603020202020204" pitchFamily="34" charset="0"/>
              </a:rPr>
              <a:t>The services and materials provided by BCG Platinion are subject to BCG Platinion's Standard Terms (a copy of which is available upon request) or such other agreement as may have been previously executed by BCG Platinion. BCG Platinion does not provide legal, accounting, or tax advice. The Client is responsible for obtaining independent advice concerning these matters. This advice may affect the guidance given by BCG Platinion. Further, BCG Platinion has made no undertaking to update these materials after the date hereof, notwithstanding that such information may become outdated or inaccurate.</a:t>
            </a:r>
          </a:p>
          <a:p>
            <a:r>
              <a:rPr lang="en-US" sz="900" dirty="0">
                <a:solidFill>
                  <a:srgbClr val="575757"/>
                </a:solidFill>
                <a:sym typeface="Trebuchet MS" panose="020B0603020202020204" pitchFamily="34" charset="0"/>
              </a:rPr>
              <a:t> </a:t>
            </a:r>
          </a:p>
          <a:p>
            <a:r>
              <a:rPr lang="en-US" sz="900" dirty="0">
                <a:solidFill>
                  <a:srgbClr val="575757"/>
                </a:solidFill>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Platinion.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Platinion), BCG Platinion shall have no liability whatsoever to any Third Party, and any Third Party hereby waives any rights and claims it may have at any time against BCG Platinion with regard to the services, this presentation, or other materials, including the accuracy or completeness thereof. Receipt and review of this document shall be deemed agreement with and consideration for the foregoing.</a:t>
            </a:r>
          </a:p>
          <a:p>
            <a:endParaRPr lang="en-US" sz="900" dirty="0">
              <a:solidFill>
                <a:srgbClr val="575757"/>
              </a:solidFill>
              <a:sym typeface="Trebuchet MS" panose="020B0603020202020204" pitchFamily="34" charset="0"/>
            </a:endParaRPr>
          </a:p>
          <a:p>
            <a:pPr>
              <a:defRPr/>
            </a:pPr>
            <a:r>
              <a:rPr lang="en-US" sz="900" dirty="0">
                <a:solidFill>
                  <a:srgbClr val="575757"/>
                </a:solidFill>
                <a:sym typeface="Trebuchet MS" panose="020B0603020202020204" pitchFamily="34" charset="0"/>
              </a:rPr>
              <a:t>BCG Platinion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Platinion. BCG Platinion has used public and/or confidential data and assumptions provided to BCG Platinion by the Client. BCG Platinion has not independently verified the data and assumptions used in these analyses. Changes in the underlying data or operating assumptions will clearly impact the analyses and conclusions.</a:t>
            </a:r>
          </a:p>
        </p:txBody>
      </p:sp>
    </p:spTree>
    <p:extLst>
      <p:ext uri="{BB962C8B-B14F-4D97-AF65-F5344CB8AC3E}">
        <p14:creationId xmlns:p14="http://schemas.microsoft.com/office/powerpoint/2010/main" val="3226701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1296350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6709"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custDataLst>
              <p:tags r:id="rId3"/>
            </p:custDataLst>
          </p:nvPr>
        </p:nvPicPr>
        <p:blipFill>
          <a:blip r:embed="rId7" cstate="screen">
            <a:extLst>
              <a:ext uri="{28A0092B-C50C-407E-A947-70E740481C1C}">
                <a14:useLocalDpi xmlns:a14="http://schemas.microsoft.com/office/drawing/2010/main"/>
              </a:ext>
            </a:extLst>
          </a:blip>
          <a:stretch>
            <a:fillRect/>
          </a:stretch>
        </p:blipFill>
        <p:spPr>
          <a:xfrm>
            <a:off x="5884" y="0"/>
            <a:ext cx="12180231" cy="6858000"/>
          </a:xfrm>
          <a:prstGeom prst="rect">
            <a:avLst/>
          </a:prstGeom>
        </p:spPr>
      </p:pic>
      <p:sp>
        <p:nvSpPr>
          <p:cNvPr id="7" name="Rectangle 6"/>
          <p:cNvSpPr/>
          <p:nvPr userDrawn="1"/>
        </p:nvSpPr>
        <p:spPr bwMode="black">
          <a:xfrm>
            <a:off x="630936" y="626200"/>
            <a:ext cx="5605870" cy="5529600"/>
          </a:xfrm>
          <a:prstGeom prst="rect">
            <a:avLst/>
          </a:prstGeom>
          <a:gradFill flip="none" rotWithShape="1">
            <a:gsLst>
              <a:gs pos="0">
                <a:srgbClr val="333333">
                  <a:alpha val="93000"/>
                </a:srgbClr>
              </a:gs>
              <a:gs pos="100000">
                <a:schemeClr val="accent4">
                  <a:alpha val="85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de-DE" sz="1200" dirty="0">
                <a:solidFill>
                  <a:prstClr val="white"/>
                </a:solidFill>
                <a:sym typeface="Trebuchet MS" panose="020B0603020202020204" pitchFamily="34" charset="0"/>
              </a:rPr>
              <a:t>bcgplatinion.com</a:t>
            </a:r>
            <a:endParaRPr lang="en-US" sz="1200" dirty="0">
              <a:solidFill>
                <a:prstClr val="white"/>
              </a:solidFill>
              <a:sym typeface="Trebuchet MS" panose="020B0603020202020204" pitchFamily="34" charset="0"/>
            </a:endParaRPr>
          </a:p>
        </p:txBody>
      </p:sp>
      <p:pic>
        <p:nvPicPr>
          <p:cNvPr id="8" name="Picture 7"/>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828508" y="2744990"/>
            <a:ext cx="4722438" cy="2121548"/>
          </a:xfrm>
          <a:prstGeom prst="rect">
            <a:avLst/>
          </a:prstGeom>
        </p:spPr>
      </p:pic>
    </p:spTree>
    <p:extLst>
      <p:ext uri="{BB962C8B-B14F-4D97-AF65-F5344CB8AC3E}">
        <p14:creationId xmlns:p14="http://schemas.microsoft.com/office/powerpoint/2010/main" val="94377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773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Date Placeholder 1"/>
          <p:cNvSpPr>
            <a:spLocks noGrp="1"/>
          </p:cNvSpPr>
          <p:nvPr>
            <p:ph type="dt" sz="half" idx="10"/>
          </p:nvPr>
        </p:nvSpPr>
        <p:spPr/>
        <p:txBody>
          <a:bodyPr/>
          <a:lstStyle>
            <a:lvl1pPr>
              <a:defRPr>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56"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lumMod val="50000"/>
                  </a:prstClr>
                </a:solidFill>
                <a:sym typeface="Trebuchet MS" panose="020B0603020202020204" pitchFamily="34" charset="0"/>
              </a:rPr>
              <a:t>Copyright © 2017 by Platinion GmbH. All rights reserved.</a:t>
            </a:r>
          </a:p>
        </p:txBody>
      </p:sp>
      <p:sp>
        <p:nvSpPr>
          <p:cNvPr id="55"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lumMod val="50000"/>
                  </a:prstClr>
                </a:solidFill>
                <a:sym typeface="Trebuchet MS" panose="020B0603020202020204" pitchFamily="34" charset="0"/>
              </a:rPr>
              <a:t>Draft BCG Platinion NAMR Capabilities - Product Leadership v1.1.pptx</a:t>
            </a:r>
            <a:endParaRPr lang="en-US" sz="700" dirty="0">
              <a:solidFill>
                <a:prstClr val="white">
                  <a:lumMod val="50000"/>
                </a:prstClr>
              </a:solidFill>
              <a:sym typeface="Trebuchet MS" panose="020B0603020202020204" pitchFamily="34" charset="0"/>
            </a:endParaRPr>
          </a:p>
        </p:txBody>
      </p:sp>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grpSp>
          <p:nvGrpSpPr>
            <p:cNvPr id="51" name="Baselines / anchors"/>
            <p:cNvGrpSpPr/>
            <p:nvPr/>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a:defRPr/>
              </a:pPr>
              <a:endParaRPr lang="en-US">
                <a:solidFill>
                  <a:srgbClr val="575757"/>
                </a:solidFill>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grpSp>
          <p:nvGrpSpPr>
            <p:cNvPr id="58" name="Five column measure"/>
            <p:cNvGrpSpPr/>
            <p:nvPr/>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75757"/>
                  </a:solidFill>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a:lnSpc>
                  <a:spcPct val="90000"/>
                </a:lnSpc>
                <a:defRPr/>
              </a:pPr>
              <a:r>
                <a:rPr lang="en-US" sz="1000" dirty="0">
                  <a:solidFill>
                    <a:prstClr val="white">
                      <a:lumMod val="65000"/>
                    </a:prstClr>
                  </a:solidFill>
                  <a:sym typeface="Trebuchet MS" panose="020B0603020202020204" pitchFamily="34" charset="0"/>
                </a:rPr>
                <a:t>1. </a:t>
              </a:r>
              <a:r>
                <a:rPr lang="en-US" sz="1000" dirty="0" err="1">
                  <a:solidFill>
                    <a:prstClr val="white">
                      <a:lumMod val="65000"/>
                    </a:prstClr>
                  </a:solidFill>
                  <a:sym typeface="Trebuchet MS" panose="020B0603020202020204" pitchFamily="34" charset="0"/>
                </a:rPr>
                <a:t>xxxx</a:t>
              </a:r>
              <a:r>
                <a:rPr lang="en-US" sz="1000" dirty="0">
                  <a:solidFill>
                    <a:prstClr val="white">
                      <a:lumMod val="65000"/>
                    </a:prstClr>
                  </a:solidFill>
                  <a:sym typeface="Trebuchet MS" panose="020B0603020202020204" pitchFamily="34" charset="0"/>
                </a:rPr>
                <a:t>  2. </a:t>
              </a:r>
              <a:r>
                <a:rPr lang="en-US" sz="1000" dirty="0" err="1">
                  <a:solidFill>
                    <a:prstClr val="white">
                      <a:lumMod val="65000"/>
                    </a:prstClr>
                  </a:solidFill>
                  <a:sym typeface="Trebuchet MS" panose="020B0603020202020204" pitchFamily="34" charset="0"/>
                </a:rPr>
                <a:t>xxxx</a:t>
              </a:r>
              <a:r>
                <a:rPr lang="en-US" sz="1000" dirty="0">
                  <a:solidFill>
                    <a:prstClr val="white">
                      <a:lumMod val="65000"/>
                    </a:prstClr>
                  </a:solidFill>
                  <a:sym typeface="Trebuchet MS" panose="020B0603020202020204" pitchFamily="34" charset="0"/>
                </a:rPr>
                <a:t>  3. </a:t>
              </a:r>
              <a:r>
                <a:rPr lang="en-US" sz="1000" dirty="0" err="1">
                  <a:solidFill>
                    <a:prstClr val="white">
                      <a:lumMod val="65000"/>
                    </a:prstClr>
                  </a:solidFill>
                  <a:sym typeface="Trebuchet MS" panose="020B0603020202020204" pitchFamily="34" charset="0"/>
                </a:rPr>
                <a:t>xxxx</a:t>
              </a:r>
              <a:endParaRPr lang="en-US" sz="1000" dirty="0">
                <a:solidFill>
                  <a:prstClr val="white">
                    <a:lumMod val="65000"/>
                  </a:prstClr>
                </a:solidFill>
                <a:sym typeface="Trebuchet MS" panose="020B0603020202020204" pitchFamily="34" charset="0"/>
              </a:endParaRPr>
            </a:p>
            <a:p>
              <a:pPr>
                <a:lnSpc>
                  <a:spcPct val="90000"/>
                </a:lnSpc>
                <a:defRPr/>
              </a:pPr>
              <a:r>
                <a:rPr lang="en-US" sz="1000" dirty="0">
                  <a:solidFill>
                    <a:prstClr val="white">
                      <a:lumMod val="65000"/>
                    </a:prstClr>
                  </a:solidFill>
                  <a:sym typeface="Trebuchet MS" panose="020B0603020202020204" pitchFamily="34" charset="0"/>
                </a:rPr>
                <a:t>Note: List footnotes in numerical order. Footnote numbers are not bracketed. Use 10pt font. Do not put a period at the end of the note or the source</a:t>
              </a:r>
            </a:p>
            <a:p>
              <a:pPr>
                <a:lnSpc>
                  <a:spcPct val="90000"/>
                </a:lnSpc>
                <a:defRPr/>
              </a:pPr>
              <a:r>
                <a:rPr lang="en-US" sz="1000" dirty="0">
                  <a:solidFill>
                    <a:prstClr val="white">
                      <a:lumMod val="65000"/>
                    </a:prstClr>
                  </a:solidFill>
                  <a:sym typeface="Trebuchet MS" panose="020B0603020202020204" pitchFamily="34" charset="0"/>
                </a:rPr>
                <a:t>Source: Include a source for every chart that you use. Separate sources with a semicolon; BCG-related sources go at the end</a:t>
              </a:r>
            </a:p>
          </p:txBody>
        </p:sp>
      </p:grpSp>
    </p:spTree>
    <p:extLst>
      <p:ext uri="{BB962C8B-B14F-4D97-AF65-F5344CB8AC3E}">
        <p14:creationId xmlns:p14="http://schemas.microsoft.com/office/powerpoint/2010/main" val="3956267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165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Trebuchet MS" panose="020B0603020202020204" pitchFamily="34" charset="0"/>
                <a:sym typeface="Trebuchet MS" panose="020B0603020202020204" pitchFamily="34" charset="0"/>
              </a:defRPr>
            </a:lvl1pPr>
          </a:lstStyle>
          <a:p>
            <a:r>
              <a:rPr lang="en-US" dirty="0"/>
              <a:t>Click to edit section title</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2396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2676"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25"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sym typeface="Trebuchet MS" panose="020B0603020202020204" pitchFamily="34" charset="0"/>
            </a:endParaRPr>
          </a:p>
        </p:txBody>
      </p:sp>
      <p:sp>
        <p:nvSpPr>
          <p:cNvPr id="27" name="Title 4"/>
          <p:cNvSpPr>
            <a:spLocks noGrp="1"/>
          </p:cNvSpPr>
          <p:nvPr>
            <p:ph type="title"/>
          </p:nvPr>
        </p:nvSpPr>
        <p:spPr>
          <a:xfrm>
            <a:off x="630000" y="2681103"/>
            <a:ext cx="3127881" cy="1495794"/>
          </a:xfrm>
          <a:prstGeom prst="rect">
            <a:avLst/>
          </a:prstGeom>
        </p:spPr>
        <p:txBody>
          <a:bodyPr anchor="ctr">
            <a:noAutofit/>
          </a:bodyPr>
          <a:lstStyle>
            <a:lvl1pPr>
              <a:defRPr sz="3200">
                <a:solidFill>
                  <a:schemeClr val="tx1"/>
                </a:solidFill>
                <a:latin typeface="Trebuchet MS" panose="020B0603020202020204" pitchFamily="34" charset="0"/>
                <a:sym typeface="Trebuchet MS" panose="020B0603020202020204" pitchFamily="34" charset="0"/>
              </a:defRPr>
            </a:lvl1pPr>
          </a:lstStyle>
          <a:p>
            <a:r>
              <a:rPr lang="en-US" dirty="0"/>
              <a:t>Click to edit Master title style</a:t>
            </a:r>
          </a:p>
        </p:txBody>
      </p:sp>
      <p:sp>
        <p:nvSpPr>
          <p:cNvPr id="11"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40114515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370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3" name="Title 3"/>
          <p:cNvSpPr>
            <a:spLocks noGrp="1"/>
          </p:cNvSpPr>
          <p:nvPr>
            <p:ph type="title"/>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1"/>
                </a:solidFill>
                <a:latin typeface="Trebuchet MS" panose="020B0603020202020204" pitchFamily="34" charset="0"/>
                <a:sym typeface="Trebuchet MS" panose="020B0603020202020204" pitchFamily="34" charset="0"/>
              </a:defRPr>
            </a:lvl1pPr>
          </a:lstStyle>
          <a:p>
            <a:pPr lvl="0"/>
            <a:r>
              <a:rPr lang="en-US" dirty="0"/>
              <a:t>Click to edit Master title style</a:t>
            </a:r>
          </a:p>
        </p:txBody>
      </p:sp>
      <p:sp>
        <p:nvSpPr>
          <p:cNvPr id="11"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
        <p:nvSpPr>
          <p:cNvPr id="4" name="Text Placeholder 3"/>
          <p:cNvSpPr>
            <a:spLocks noGrp="1"/>
          </p:cNvSpPr>
          <p:nvPr>
            <p:ph type="body" sz="quarter" idx="12"/>
          </p:nvPr>
        </p:nvSpPr>
        <p:spPr>
          <a:xfrm>
            <a:off x="629400" y="2085628"/>
            <a:ext cx="6256800" cy="3491160"/>
          </a:xfrm>
          <a:noFill/>
          <a:ln w="9525" cap="flat" cmpd="sng" algn="ctr">
            <a:noFill/>
            <a:prstDash val="solid"/>
          </a:ln>
          <a:effectLst/>
          <a:extLst>
            <a:ext uri="{91240B29-F687-4F45-9708-019B960494DF}">
              <a14:hiddenLine xmlns:a14="http://schemas.microsoft.com/office/drawing/2010/main" w="9525" cap="flat" cmpd="sng" algn="ctr">
                <a:solidFill>
                  <a:schemeClr val="accent1"/>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lvl1pPr>
              <a:defRPr lang="en-US" dirty="0">
                <a:solidFill>
                  <a:srgbClr val="575757"/>
                </a:solidFill>
                <a:cs typeface="Arial" pitchFamily="34" charset="0"/>
              </a:defRPr>
            </a:lvl1pPr>
            <a:lvl2pPr>
              <a:defRPr lang="en-US" dirty="0">
                <a:solidFill>
                  <a:srgbClr val="575757"/>
                </a:solidFill>
              </a:defRPr>
            </a:lvl2pPr>
            <a:lvl3pPr>
              <a:defRPr lang="en-US" dirty="0">
                <a:solidFill>
                  <a:srgbClr val="575757"/>
                </a:solidFill>
              </a:defRPr>
            </a:lvl3pPr>
            <a:lvl4pPr>
              <a:defRPr lang="en-US" dirty="0">
                <a:solidFill>
                  <a:srgbClr val="09CC8F"/>
                </a:solidFill>
              </a:defRPr>
            </a:lvl4pPr>
            <a:lvl5pPr>
              <a:defRPr lang="en-US" sz="1800" dirty="0">
                <a:solidFill>
                  <a:srgbClr val="575757"/>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43230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72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20"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Trebuchet MS" panose="020B0603020202020204" pitchFamily="34" charset="0"/>
              </a:rPr>
              <a:t>Copyright © 2017 by Platinion GmbH. All rights reserved.</a:t>
            </a: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a:t>
            </a:fld>
            <a:endParaRPr lang="en-US" sz="1000" dirty="0">
              <a:solidFill>
                <a:prstClr val="white"/>
              </a:solidFill>
              <a:sym typeface="Trebuchet MS" panose="020B0603020202020204" pitchFamily="34" charset="0"/>
            </a:endParaRPr>
          </a:p>
        </p:txBody>
      </p:sp>
      <p:sp>
        <p:nvSpPr>
          <p:cNvPr id="23" name="Title 3"/>
          <p:cNvSpPr>
            <a:spLocks noGrp="1"/>
          </p:cNvSpPr>
          <p:nvPr>
            <p:ph type="title"/>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1"/>
                </a:solidFill>
                <a:latin typeface="Trebuchet MS" panose="020B0603020202020204" pitchFamily="34" charset="0"/>
                <a:sym typeface="Trebuchet MS" panose="020B0603020202020204" pitchFamily="34" charset="0"/>
              </a:defRPr>
            </a:lvl1pPr>
          </a:lstStyle>
          <a:p>
            <a:pPr lvl="0"/>
            <a:r>
              <a:rPr lang="en-US" dirty="0"/>
              <a:t>Click to edit Master title style</a:t>
            </a:r>
          </a:p>
        </p:txBody>
      </p:sp>
      <p:sp>
        <p:nvSpPr>
          <p:cNvPr id="11" name="FooterSimple" hidden="1"/>
          <p:cNvSpPr txBox="1"/>
          <p:nvPr userDrawn="1">
            <p:custDataLst>
              <p:tags r:id="rId3"/>
            </p:custDataLst>
          </p:nvPr>
        </p:nvSpPr>
        <p:spPr>
          <a:xfrm rot="16200000">
            <a:off x="10561320" y="5069411"/>
            <a:ext cx="2743200" cy="193899"/>
          </a:xfrm>
          <a:prstGeom prst="rect">
            <a:avLst/>
          </a:prstGeom>
          <a:noFill/>
        </p:spPr>
        <p:txBody>
          <a:bodyPr wrap="square" lIns="0" tIns="0" rIns="0" bIns="0" rtlCol="0" anchor="b">
            <a:spAutoFit/>
          </a:bodyPr>
          <a:lstStyle/>
          <a:p>
            <a:pPr>
              <a:lnSpc>
                <a:spcPct val="90000"/>
              </a:lnSpc>
              <a:spcAft>
                <a:spcPts val="600"/>
              </a:spcAft>
            </a:pPr>
            <a:r>
              <a:rPr lang="en-US" sz="700">
                <a:solidFill>
                  <a:prstClr val="white"/>
                </a:solidFill>
                <a:sym typeface="Trebuchet MS" panose="020B0603020202020204" pitchFamily="34" charset="0"/>
              </a:rPr>
              <a:t>Draft BCG Platinion NAMR Capabilities - Product Leadership v1.1.pptx</a:t>
            </a:r>
            <a:endParaRPr lang="en-US" sz="7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14665100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oleObject" Target="../embeddings/oleObject1.bin"/><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vmlDrawing" Target="../drawings/vmlDrawing1.v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55"/>
            </p:custDataLst>
            <p:extLst>
              <p:ext uri="{D42A27DB-BD31-4B8C-83A1-F6EECF244321}">
                <p14:modId xmlns:p14="http://schemas.microsoft.com/office/powerpoint/2010/main" val="8310081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7563" name="think-cell Slide" r:id="rId56" imgW="270" imgH="270" progId="TCLayout.ActiveDocument.1">
                  <p:embed/>
                </p:oleObj>
              </mc:Choice>
              <mc:Fallback>
                <p:oleObj name="think-cell Slide" r:id="rId56" imgW="270" imgH="270" progId="TCLayout.ActiveDocument.1">
                  <p:embed/>
                  <p:pic>
                    <p:nvPicPr>
                      <p:cNvPr id="0" name=""/>
                      <p:cNvPicPr/>
                      <p:nvPr/>
                    </p:nvPicPr>
                    <p:blipFill>
                      <a:blip r:embed="rId57"/>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Trebuchet MS" panose="020B0603020202020204" pitchFamily="34" charset="0"/>
                <a:sym typeface="Trebuchet MS" panose="020B0603020202020204" pitchFamily="34" charset="0"/>
              </a:defRPr>
            </a:lvl1pPr>
          </a:lstStyle>
          <a:p>
            <a:endParaRPr lang="en-US" dirty="0">
              <a:solidFill>
                <a:prstClr val="white">
                  <a:lumMod val="50000"/>
                </a:prstClr>
              </a:solidFill>
            </a:endParaRPr>
          </a:p>
        </p:txBody>
      </p:sp>
      <p:sp>
        <p:nvSpPr>
          <p:cNvPr id="12" name="TextBox 11"/>
          <p:cNvSpPr txBox="1"/>
          <p:nvPr/>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lumMod val="50000"/>
                  </a:prstClr>
                </a:solidFill>
                <a:sym typeface="Trebuchet MS" panose="020B0603020202020204" pitchFamily="34" charset="0"/>
              </a:rPr>
              <a:pPr algn="r">
                <a:defRPr/>
              </a:pPr>
              <a:t>‹#›</a:t>
            </a:fld>
            <a:endParaRPr lang="en-US" sz="1000" dirty="0">
              <a:solidFill>
                <a:prstClr val="white">
                  <a:lumMod val="50000"/>
                </a:prstClr>
              </a:solidFill>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630000" y="1825625"/>
            <a:ext cx="1072380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2629337017"/>
      </p:ext>
    </p:extLst>
  </p:cSld>
  <p:clrMap bg1="lt1" tx1="dk1" bg2="lt2" tx2="dk2" accent1="accent1" accent2="accent2" accent3="accent3" accent4="accent4" accent5="accent5" accent6="accent6" hlink="hlink" folHlink="folHlink"/>
  <p:sldLayoutIdLst>
    <p:sldLayoutId id="2147485375" r:id="rId1"/>
    <p:sldLayoutId id="2147485324" r:id="rId2"/>
    <p:sldLayoutId id="2147485325" r:id="rId3"/>
    <p:sldLayoutId id="2147485326" r:id="rId4"/>
    <p:sldLayoutId id="2147485327" r:id="rId5"/>
    <p:sldLayoutId id="2147485328" r:id="rId6"/>
    <p:sldLayoutId id="2147485329" r:id="rId7"/>
    <p:sldLayoutId id="2147485330" r:id="rId8"/>
    <p:sldLayoutId id="2147485331" r:id="rId9"/>
    <p:sldLayoutId id="2147485332" r:id="rId10"/>
    <p:sldLayoutId id="2147485333" r:id="rId11"/>
    <p:sldLayoutId id="2147485334" r:id="rId12"/>
    <p:sldLayoutId id="2147485335" r:id="rId13"/>
    <p:sldLayoutId id="2147485336" r:id="rId14"/>
    <p:sldLayoutId id="2147485337" r:id="rId15"/>
    <p:sldLayoutId id="2147485374" r:id="rId16"/>
    <p:sldLayoutId id="2147485338" r:id="rId17"/>
    <p:sldLayoutId id="2147485339" r:id="rId18"/>
    <p:sldLayoutId id="2147485340" r:id="rId19"/>
    <p:sldLayoutId id="2147485341" r:id="rId20"/>
    <p:sldLayoutId id="2147485342" r:id="rId21"/>
    <p:sldLayoutId id="2147485343" r:id="rId22"/>
    <p:sldLayoutId id="2147485344" r:id="rId23"/>
    <p:sldLayoutId id="2147485345" r:id="rId24"/>
    <p:sldLayoutId id="2147485346" r:id="rId25"/>
    <p:sldLayoutId id="2147485347" r:id="rId26"/>
    <p:sldLayoutId id="2147485348" r:id="rId27"/>
    <p:sldLayoutId id="2147485349" r:id="rId28"/>
    <p:sldLayoutId id="2147485350" r:id="rId29"/>
    <p:sldLayoutId id="2147485351" r:id="rId30"/>
    <p:sldLayoutId id="2147485352" r:id="rId31"/>
    <p:sldLayoutId id="2147485353" r:id="rId32"/>
    <p:sldLayoutId id="2147485354" r:id="rId33"/>
    <p:sldLayoutId id="2147485355" r:id="rId34"/>
    <p:sldLayoutId id="2147485356" r:id="rId35"/>
    <p:sldLayoutId id="2147485357" r:id="rId36"/>
    <p:sldLayoutId id="2147485358" r:id="rId37"/>
    <p:sldLayoutId id="2147485359" r:id="rId38"/>
    <p:sldLayoutId id="2147485360" r:id="rId39"/>
    <p:sldLayoutId id="2147485361" r:id="rId40"/>
    <p:sldLayoutId id="2147485362" r:id="rId41"/>
    <p:sldLayoutId id="2147485363" r:id="rId42"/>
    <p:sldLayoutId id="2147485364" r:id="rId43"/>
    <p:sldLayoutId id="2147485365" r:id="rId44"/>
    <p:sldLayoutId id="2147485366" r:id="rId45"/>
    <p:sldLayoutId id="2147485367" r:id="rId46"/>
    <p:sldLayoutId id="2147485368" r:id="rId47"/>
    <p:sldLayoutId id="2147485369" r:id="rId48"/>
    <p:sldLayoutId id="2147485370" r:id="rId49"/>
    <p:sldLayoutId id="2147485371" r:id="rId50"/>
    <p:sldLayoutId id="2147485372" r:id="rId51"/>
    <p:sldLayoutId id="2147485373" r:id="rId52"/>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Trebuchet MS" panose="020B0603020202020204" pitchFamily="34" charset="0"/>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Trebuchet MS" panose="020B0603020202020204" pitchFamily="34" charset="0"/>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Trebuchet MS" panose="020B0603020202020204" pitchFamily="34" charset="0"/>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Trebuchet MS" panose="020B0603020202020204" pitchFamily="34" charset="0"/>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Trebuchet MS" panose="020B0603020202020204" pitchFamily="34" charset="0"/>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Trebuchet MS" panose="020B0603020202020204" pitchFamily="34" charset="0"/>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Trebuchet MS" panose="020B0603020202020204" pitchFamily="34" charset="0"/>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Trebuchet MS" panose="020B0603020202020204" pitchFamily="34" charset="0"/>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Trebuchet MS" panose="020B0603020202020204" pitchFamily="34" charset="0"/>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Trebuchet MS" panose="020B0603020202020204" pitchFamily="34" charset="0"/>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customXml" Target="../ink/ink1.xml"/><Relationship Id="rId2" Type="http://schemas.openxmlformats.org/officeDocument/2006/relationships/tags" Target="../tags/tag102.xml"/><Relationship Id="rId1" Type="http://schemas.openxmlformats.org/officeDocument/2006/relationships/vmlDrawing" Target="../drawings/vmlDrawing53.vml"/><Relationship Id="rId6" Type="http://schemas.openxmlformats.org/officeDocument/2006/relationships/image" Target="../media/image12.emf"/><Relationship Id="rId5" Type="http://schemas.openxmlformats.org/officeDocument/2006/relationships/oleObject" Target="../embeddings/oleObject53.bin"/><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14.emf"/><Relationship Id="rId2" Type="http://schemas.openxmlformats.org/officeDocument/2006/relationships/tags" Target="../tags/tag103.xml"/><Relationship Id="rId1" Type="http://schemas.openxmlformats.org/officeDocument/2006/relationships/vmlDrawing" Target="../drawings/vmlDrawing54.vml"/><Relationship Id="rId6" Type="http://schemas.openxmlformats.org/officeDocument/2006/relationships/oleObject" Target="../embeddings/oleObject54.bin"/><Relationship Id="rId5" Type="http://schemas.openxmlformats.org/officeDocument/2006/relationships/image" Target="../media/image1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tags" Target="../tags/tag105.xml"/><Relationship Id="rId7" Type="http://schemas.openxmlformats.org/officeDocument/2006/relationships/image" Target="../media/image16.emf"/><Relationship Id="rId2" Type="http://schemas.openxmlformats.org/officeDocument/2006/relationships/tags" Target="../tags/tag104.xml"/><Relationship Id="rId1" Type="http://schemas.openxmlformats.org/officeDocument/2006/relationships/vmlDrawing" Target="../drawings/vmlDrawing55.vml"/><Relationship Id="rId6" Type="http://schemas.openxmlformats.org/officeDocument/2006/relationships/oleObject" Target="../embeddings/oleObject55.bin"/><Relationship Id="rId5" Type="http://schemas.openxmlformats.org/officeDocument/2006/relationships/notesSlide" Target="../notesSlides/notesSlide3.xml"/><Relationship Id="rId10" Type="http://schemas.openxmlformats.org/officeDocument/2006/relationships/image" Target="../media/image19.PNG"/><Relationship Id="rId4" Type="http://schemas.openxmlformats.org/officeDocument/2006/relationships/slideLayout" Target="../slideLayouts/slideLayout28.xml"/><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tags" Target="../tags/tag107.xml"/><Relationship Id="rId7" Type="http://schemas.openxmlformats.org/officeDocument/2006/relationships/notesSlide" Target="../notesSlides/notesSlide4.xml"/><Relationship Id="rId2" Type="http://schemas.openxmlformats.org/officeDocument/2006/relationships/tags" Target="../tags/tag106.xml"/><Relationship Id="rId1" Type="http://schemas.openxmlformats.org/officeDocument/2006/relationships/vmlDrawing" Target="../drawings/vmlDrawing56.vml"/><Relationship Id="rId6" Type="http://schemas.openxmlformats.org/officeDocument/2006/relationships/slideLayout" Target="../slideLayouts/slideLayout28.xml"/><Relationship Id="rId5" Type="http://schemas.openxmlformats.org/officeDocument/2006/relationships/tags" Target="../tags/tag109.xml"/><Relationship Id="rId10" Type="http://schemas.openxmlformats.org/officeDocument/2006/relationships/image" Target="../media/image17.PNG"/><Relationship Id="rId4" Type="http://schemas.openxmlformats.org/officeDocument/2006/relationships/tags" Target="../tags/tag108.xml"/><Relationship Id="rId9" Type="http://schemas.openxmlformats.org/officeDocument/2006/relationships/image" Target="../media/image16.emf"/></Relationships>
</file>

<file path=ppt/slides/_rels/slide5.xml.rels><?xml version="1.0" encoding="UTF-8" standalone="yes"?>
<Relationships xmlns="http://schemas.openxmlformats.org/package/2006/relationships"><Relationship Id="rId26" Type="http://schemas.openxmlformats.org/officeDocument/2006/relationships/tags" Target="../tags/tag134.xml"/><Relationship Id="rId21" Type="http://schemas.openxmlformats.org/officeDocument/2006/relationships/tags" Target="../tags/tag129.xml"/><Relationship Id="rId42" Type="http://schemas.openxmlformats.org/officeDocument/2006/relationships/tags" Target="../tags/tag150.xml"/><Relationship Id="rId47" Type="http://schemas.openxmlformats.org/officeDocument/2006/relationships/tags" Target="../tags/tag155.xml"/><Relationship Id="rId63" Type="http://schemas.openxmlformats.org/officeDocument/2006/relationships/tags" Target="../tags/tag171.xml"/><Relationship Id="rId68" Type="http://schemas.openxmlformats.org/officeDocument/2006/relationships/tags" Target="../tags/tag176.xml"/><Relationship Id="rId84" Type="http://schemas.openxmlformats.org/officeDocument/2006/relationships/image" Target="../media/image14.emf"/><Relationship Id="rId16" Type="http://schemas.openxmlformats.org/officeDocument/2006/relationships/tags" Target="../tags/tag124.xml"/><Relationship Id="rId11" Type="http://schemas.openxmlformats.org/officeDocument/2006/relationships/tags" Target="../tags/tag119.xml"/><Relationship Id="rId32" Type="http://schemas.openxmlformats.org/officeDocument/2006/relationships/tags" Target="../tags/tag140.xml"/><Relationship Id="rId37" Type="http://schemas.openxmlformats.org/officeDocument/2006/relationships/tags" Target="../tags/tag145.xml"/><Relationship Id="rId53" Type="http://schemas.openxmlformats.org/officeDocument/2006/relationships/tags" Target="../tags/tag161.xml"/><Relationship Id="rId58" Type="http://schemas.openxmlformats.org/officeDocument/2006/relationships/tags" Target="../tags/tag166.xml"/><Relationship Id="rId74" Type="http://schemas.openxmlformats.org/officeDocument/2006/relationships/tags" Target="../tags/tag182.xml"/><Relationship Id="rId79" Type="http://schemas.openxmlformats.org/officeDocument/2006/relationships/tags" Target="../tags/tag187.xml"/><Relationship Id="rId5" Type="http://schemas.openxmlformats.org/officeDocument/2006/relationships/tags" Target="../tags/tag113.xml"/><Relationship Id="rId61" Type="http://schemas.openxmlformats.org/officeDocument/2006/relationships/tags" Target="../tags/tag169.xml"/><Relationship Id="rId82" Type="http://schemas.openxmlformats.org/officeDocument/2006/relationships/notesSlide" Target="../notesSlides/notesSlide5.xml"/><Relationship Id="rId19" Type="http://schemas.openxmlformats.org/officeDocument/2006/relationships/tags" Target="../tags/tag127.xml"/><Relationship Id="rId14" Type="http://schemas.openxmlformats.org/officeDocument/2006/relationships/tags" Target="../tags/tag122.xml"/><Relationship Id="rId22" Type="http://schemas.openxmlformats.org/officeDocument/2006/relationships/tags" Target="../tags/tag130.xml"/><Relationship Id="rId27" Type="http://schemas.openxmlformats.org/officeDocument/2006/relationships/tags" Target="../tags/tag135.xml"/><Relationship Id="rId30" Type="http://schemas.openxmlformats.org/officeDocument/2006/relationships/tags" Target="../tags/tag138.xml"/><Relationship Id="rId35" Type="http://schemas.openxmlformats.org/officeDocument/2006/relationships/tags" Target="../tags/tag143.xml"/><Relationship Id="rId43" Type="http://schemas.openxmlformats.org/officeDocument/2006/relationships/tags" Target="../tags/tag151.xml"/><Relationship Id="rId48" Type="http://schemas.openxmlformats.org/officeDocument/2006/relationships/tags" Target="../tags/tag156.xml"/><Relationship Id="rId56" Type="http://schemas.openxmlformats.org/officeDocument/2006/relationships/tags" Target="../tags/tag164.xml"/><Relationship Id="rId64" Type="http://schemas.openxmlformats.org/officeDocument/2006/relationships/tags" Target="../tags/tag172.xml"/><Relationship Id="rId69" Type="http://schemas.openxmlformats.org/officeDocument/2006/relationships/tags" Target="../tags/tag177.xml"/><Relationship Id="rId77" Type="http://schemas.openxmlformats.org/officeDocument/2006/relationships/tags" Target="../tags/tag185.xml"/><Relationship Id="rId8" Type="http://schemas.openxmlformats.org/officeDocument/2006/relationships/tags" Target="../tags/tag116.xml"/><Relationship Id="rId51" Type="http://schemas.openxmlformats.org/officeDocument/2006/relationships/tags" Target="../tags/tag159.xml"/><Relationship Id="rId72" Type="http://schemas.openxmlformats.org/officeDocument/2006/relationships/tags" Target="../tags/tag180.xml"/><Relationship Id="rId80" Type="http://schemas.openxmlformats.org/officeDocument/2006/relationships/tags" Target="../tags/tag188.xml"/><Relationship Id="rId3" Type="http://schemas.openxmlformats.org/officeDocument/2006/relationships/tags" Target="../tags/tag111.xml"/><Relationship Id="rId12" Type="http://schemas.openxmlformats.org/officeDocument/2006/relationships/tags" Target="../tags/tag120.xml"/><Relationship Id="rId17" Type="http://schemas.openxmlformats.org/officeDocument/2006/relationships/tags" Target="../tags/tag125.xml"/><Relationship Id="rId25" Type="http://schemas.openxmlformats.org/officeDocument/2006/relationships/tags" Target="../tags/tag133.xml"/><Relationship Id="rId33" Type="http://schemas.openxmlformats.org/officeDocument/2006/relationships/tags" Target="../tags/tag141.xml"/><Relationship Id="rId38" Type="http://schemas.openxmlformats.org/officeDocument/2006/relationships/tags" Target="../tags/tag146.xml"/><Relationship Id="rId46" Type="http://schemas.openxmlformats.org/officeDocument/2006/relationships/tags" Target="../tags/tag154.xml"/><Relationship Id="rId59" Type="http://schemas.openxmlformats.org/officeDocument/2006/relationships/tags" Target="../tags/tag167.xml"/><Relationship Id="rId67" Type="http://schemas.openxmlformats.org/officeDocument/2006/relationships/tags" Target="../tags/tag175.xml"/><Relationship Id="rId20" Type="http://schemas.openxmlformats.org/officeDocument/2006/relationships/tags" Target="../tags/tag128.xml"/><Relationship Id="rId41" Type="http://schemas.openxmlformats.org/officeDocument/2006/relationships/tags" Target="../tags/tag149.xml"/><Relationship Id="rId54" Type="http://schemas.openxmlformats.org/officeDocument/2006/relationships/tags" Target="../tags/tag162.xml"/><Relationship Id="rId62" Type="http://schemas.openxmlformats.org/officeDocument/2006/relationships/tags" Target="../tags/tag170.xml"/><Relationship Id="rId70" Type="http://schemas.openxmlformats.org/officeDocument/2006/relationships/tags" Target="../tags/tag178.xml"/><Relationship Id="rId75" Type="http://schemas.openxmlformats.org/officeDocument/2006/relationships/tags" Target="../tags/tag183.xml"/><Relationship Id="rId83" Type="http://schemas.openxmlformats.org/officeDocument/2006/relationships/oleObject" Target="../embeddings/oleObject56.bin"/><Relationship Id="rId1" Type="http://schemas.openxmlformats.org/officeDocument/2006/relationships/vmlDrawing" Target="../drawings/vmlDrawing57.vml"/><Relationship Id="rId6" Type="http://schemas.openxmlformats.org/officeDocument/2006/relationships/tags" Target="../tags/tag114.xml"/><Relationship Id="rId15" Type="http://schemas.openxmlformats.org/officeDocument/2006/relationships/tags" Target="../tags/tag123.xml"/><Relationship Id="rId23" Type="http://schemas.openxmlformats.org/officeDocument/2006/relationships/tags" Target="../tags/tag131.xml"/><Relationship Id="rId28" Type="http://schemas.openxmlformats.org/officeDocument/2006/relationships/tags" Target="../tags/tag136.xml"/><Relationship Id="rId36" Type="http://schemas.openxmlformats.org/officeDocument/2006/relationships/tags" Target="../tags/tag144.xml"/><Relationship Id="rId49" Type="http://schemas.openxmlformats.org/officeDocument/2006/relationships/tags" Target="../tags/tag157.xml"/><Relationship Id="rId57" Type="http://schemas.openxmlformats.org/officeDocument/2006/relationships/tags" Target="../tags/tag165.xml"/><Relationship Id="rId10" Type="http://schemas.openxmlformats.org/officeDocument/2006/relationships/tags" Target="../tags/tag118.xml"/><Relationship Id="rId31" Type="http://schemas.openxmlformats.org/officeDocument/2006/relationships/tags" Target="../tags/tag139.xml"/><Relationship Id="rId44" Type="http://schemas.openxmlformats.org/officeDocument/2006/relationships/tags" Target="../tags/tag152.xml"/><Relationship Id="rId52" Type="http://schemas.openxmlformats.org/officeDocument/2006/relationships/tags" Target="../tags/tag160.xml"/><Relationship Id="rId60" Type="http://schemas.openxmlformats.org/officeDocument/2006/relationships/tags" Target="../tags/tag168.xml"/><Relationship Id="rId65" Type="http://schemas.openxmlformats.org/officeDocument/2006/relationships/tags" Target="../tags/tag173.xml"/><Relationship Id="rId73" Type="http://schemas.openxmlformats.org/officeDocument/2006/relationships/tags" Target="../tags/tag181.xml"/><Relationship Id="rId78" Type="http://schemas.openxmlformats.org/officeDocument/2006/relationships/tags" Target="../tags/tag186.xml"/><Relationship Id="rId81" Type="http://schemas.openxmlformats.org/officeDocument/2006/relationships/slideLayout" Target="../slideLayouts/slideLayout28.xml"/><Relationship Id="rId4" Type="http://schemas.openxmlformats.org/officeDocument/2006/relationships/tags" Target="../tags/tag112.xml"/><Relationship Id="rId9" Type="http://schemas.openxmlformats.org/officeDocument/2006/relationships/tags" Target="../tags/tag117.xml"/><Relationship Id="rId13" Type="http://schemas.openxmlformats.org/officeDocument/2006/relationships/tags" Target="../tags/tag121.xml"/><Relationship Id="rId18" Type="http://schemas.openxmlformats.org/officeDocument/2006/relationships/tags" Target="../tags/tag126.xml"/><Relationship Id="rId39" Type="http://schemas.openxmlformats.org/officeDocument/2006/relationships/tags" Target="../tags/tag147.xml"/><Relationship Id="rId34" Type="http://schemas.openxmlformats.org/officeDocument/2006/relationships/tags" Target="../tags/tag142.xml"/><Relationship Id="rId50" Type="http://schemas.openxmlformats.org/officeDocument/2006/relationships/tags" Target="../tags/tag158.xml"/><Relationship Id="rId55" Type="http://schemas.openxmlformats.org/officeDocument/2006/relationships/tags" Target="../tags/tag163.xml"/><Relationship Id="rId76" Type="http://schemas.openxmlformats.org/officeDocument/2006/relationships/tags" Target="../tags/tag184.xml"/><Relationship Id="rId7" Type="http://schemas.openxmlformats.org/officeDocument/2006/relationships/tags" Target="../tags/tag115.xml"/><Relationship Id="rId71" Type="http://schemas.openxmlformats.org/officeDocument/2006/relationships/tags" Target="../tags/tag179.xml"/><Relationship Id="rId2" Type="http://schemas.openxmlformats.org/officeDocument/2006/relationships/tags" Target="../tags/tag110.xml"/><Relationship Id="rId29" Type="http://schemas.openxmlformats.org/officeDocument/2006/relationships/tags" Target="../tags/tag137.xml"/><Relationship Id="rId24" Type="http://schemas.openxmlformats.org/officeDocument/2006/relationships/tags" Target="../tags/tag132.xml"/><Relationship Id="rId40" Type="http://schemas.openxmlformats.org/officeDocument/2006/relationships/tags" Target="../tags/tag148.xml"/><Relationship Id="rId45" Type="http://schemas.openxmlformats.org/officeDocument/2006/relationships/tags" Target="../tags/tag153.xml"/><Relationship Id="rId66" Type="http://schemas.openxmlformats.org/officeDocument/2006/relationships/tags" Target="../tags/tag17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2.xml"/><Relationship Id="rId1" Type="http://schemas.openxmlformats.org/officeDocument/2006/relationships/tags" Target="../tags/tag189.xml"/></Relationships>
</file>

<file path=ppt/slides/_rels/slide7.xml.rels><?xml version="1.0" encoding="UTF-8" standalone="yes"?>
<Relationships xmlns="http://schemas.openxmlformats.org/package/2006/relationships"><Relationship Id="rId8" Type="http://schemas.openxmlformats.org/officeDocument/2006/relationships/tags" Target="../tags/tag196.xml"/><Relationship Id="rId13" Type="http://schemas.openxmlformats.org/officeDocument/2006/relationships/tags" Target="../tags/tag201.xml"/><Relationship Id="rId18" Type="http://schemas.openxmlformats.org/officeDocument/2006/relationships/tags" Target="../tags/tag206.xml"/><Relationship Id="rId26" Type="http://schemas.openxmlformats.org/officeDocument/2006/relationships/notesSlide" Target="../notesSlides/notesSlide6.xml"/><Relationship Id="rId3" Type="http://schemas.openxmlformats.org/officeDocument/2006/relationships/tags" Target="../tags/tag191.xml"/><Relationship Id="rId21" Type="http://schemas.openxmlformats.org/officeDocument/2006/relationships/tags" Target="../tags/tag209.xml"/><Relationship Id="rId7" Type="http://schemas.openxmlformats.org/officeDocument/2006/relationships/tags" Target="../tags/tag195.xml"/><Relationship Id="rId12" Type="http://schemas.openxmlformats.org/officeDocument/2006/relationships/tags" Target="../tags/tag200.xml"/><Relationship Id="rId17" Type="http://schemas.openxmlformats.org/officeDocument/2006/relationships/tags" Target="../tags/tag205.xml"/><Relationship Id="rId25" Type="http://schemas.openxmlformats.org/officeDocument/2006/relationships/slideLayout" Target="../slideLayouts/slideLayout28.xml"/><Relationship Id="rId2" Type="http://schemas.openxmlformats.org/officeDocument/2006/relationships/tags" Target="../tags/tag190.xml"/><Relationship Id="rId16" Type="http://schemas.openxmlformats.org/officeDocument/2006/relationships/tags" Target="../tags/tag204.xml"/><Relationship Id="rId20" Type="http://schemas.openxmlformats.org/officeDocument/2006/relationships/tags" Target="../tags/tag208.xml"/><Relationship Id="rId1" Type="http://schemas.openxmlformats.org/officeDocument/2006/relationships/vmlDrawing" Target="../drawings/vmlDrawing58.vml"/><Relationship Id="rId6" Type="http://schemas.openxmlformats.org/officeDocument/2006/relationships/tags" Target="../tags/tag194.xml"/><Relationship Id="rId11" Type="http://schemas.openxmlformats.org/officeDocument/2006/relationships/tags" Target="../tags/tag199.xml"/><Relationship Id="rId24" Type="http://schemas.openxmlformats.org/officeDocument/2006/relationships/tags" Target="../tags/tag212.xml"/><Relationship Id="rId5" Type="http://schemas.openxmlformats.org/officeDocument/2006/relationships/tags" Target="../tags/tag193.xml"/><Relationship Id="rId15" Type="http://schemas.openxmlformats.org/officeDocument/2006/relationships/tags" Target="../tags/tag203.xml"/><Relationship Id="rId23" Type="http://schemas.openxmlformats.org/officeDocument/2006/relationships/tags" Target="../tags/tag211.xml"/><Relationship Id="rId28" Type="http://schemas.openxmlformats.org/officeDocument/2006/relationships/image" Target="../media/image14.emf"/><Relationship Id="rId10" Type="http://schemas.openxmlformats.org/officeDocument/2006/relationships/tags" Target="../tags/tag198.xml"/><Relationship Id="rId19" Type="http://schemas.openxmlformats.org/officeDocument/2006/relationships/tags" Target="../tags/tag207.xml"/><Relationship Id="rId4" Type="http://schemas.openxmlformats.org/officeDocument/2006/relationships/tags" Target="../tags/tag192.xml"/><Relationship Id="rId9" Type="http://schemas.openxmlformats.org/officeDocument/2006/relationships/tags" Target="../tags/tag197.xml"/><Relationship Id="rId14" Type="http://schemas.openxmlformats.org/officeDocument/2006/relationships/tags" Target="../tags/tag202.xml"/><Relationship Id="rId22" Type="http://schemas.openxmlformats.org/officeDocument/2006/relationships/tags" Target="../tags/tag210.xml"/><Relationship Id="rId27" Type="http://schemas.openxmlformats.org/officeDocument/2006/relationships/oleObject" Target="../embeddings/oleObject5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C90613F-4E1D-344D-A210-AD36593F391C}"/>
              </a:ext>
            </a:extLst>
          </p:cNvPr>
          <p:cNvGraphicFramePr>
            <a:graphicFrameLocks noChangeAspect="1"/>
          </p:cNvGraphicFramePr>
          <p:nvPr>
            <p:custDataLst>
              <p:tags r:id="rId2"/>
            </p:custDataLst>
            <p:extLst>
              <p:ext uri="{D42A27DB-BD31-4B8C-83A1-F6EECF244321}">
                <p14:modId xmlns:p14="http://schemas.microsoft.com/office/powerpoint/2010/main" val="3767844112"/>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spid="_x0000_s347163" name="think-cell Slide" r:id="rId5" imgW="7772400" imgH="10058400" progId="TCLayout.ActiveDocument.1">
                  <p:embed/>
                </p:oleObj>
              </mc:Choice>
              <mc:Fallback>
                <p:oleObj name="think-cell Slide" r:id="rId5" imgW="7772400" imgH="10058400" progId="TCLayout.ActiveDocument.1">
                  <p:embed/>
                  <p:pic>
                    <p:nvPicPr>
                      <p:cNvPr id="0" name=""/>
                      <p:cNvPicPr/>
                      <p:nvPr/>
                    </p:nvPicPr>
                    <p:blipFill>
                      <a:blip r:embed="rId6"/>
                      <a:stretch>
                        <a:fillRect/>
                      </a:stretch>
                    </p:blipFill>
                    <p:spPr>
                      <a:xfrm>
                        <a:off x="1588" y="1588"/>
                        <a:ext cx="1227" cy="1588"/>
                      </a:xfrm>
                      <a:prstGeom prst="rect">
                        <a:avLst/>
                      </a:prstGeom>
                    </p:spPr>
                  </p:pic>
                </p:oleObj>
              </mc:Fallback>
            </mc:AlternateContent>
          </a:graphicData>
        </a:graphic>
      </p:graphicFrame>
      <p:sp>
        <p:nvSpPr>
          <p:cNvPr id="9" name="Picture Placeholder 8"/>
          <p:cNvSpPr>
            <a:spLocks noGrp="1"/>
          </p:cNvSpPr>
          <p:nvPr>
            <p:ph type="pic" sz="quarter" idx="13"/>
          </p:nvPr>
        </p:nvSpPr>
        <p:spPr/>
      </p:sp>
      <p:sp>
        <p:nvSpPr>
          <p:cNvPr id="8" name="Text Placeholder 7"/>
          <p:cNvSpPr>
            <a:spLocks noGrp="1"/>
          </p:cNvSpPr>
          <p:nvPr>
            <p:ph type="body" sz="quarter" idx="12"/>
          </p:nvPr>
        </p:nvSpPr>
        <p:spPr/>
        <p:txBody>
          <a:bodyPr/>
          <a:lstStyle/>
          <a:p>
            <a:pPr>
              <a:buNone/>
            </a:pPr>
            <a:r>
              <a:rPr lang="en-US" dirty="0"/>
              <a:t>May 2021 | David Bishop, </a:t>
            </a:r>
            <a:r>
              <a:rPr lang="en-US" dirty="0" err="1"/>
              <a:t>Ritesh</a:t>
            </a:r>
            <a:r>
              <a:rPr lang="en-US" dirty="0"/>
              <a:t> Shetty, Paul </a:t>
            </a:r>
            <a:r>
              <a:rPr lang="en-US" dirty="0" err="1"/>
              <a:t>Olyslager</a:t>
            </a:r>
            <a:r>
              <a:rPr lang="en-US" dirty="0"/>
              <a:t>, Bruno Perez</a:t>
            </a:r>
          </a:p>
        </p:txBody>
      </p:sp>
      <p:sp>
        <p:nvSpPr>
          <p:cNvPr id="7" name="Subtitle 6"/>
          <p:cNvSpPr>
            <a:spLocks noGrp="1"/>
          </p:cNvSpPr>
          <p:nvPr>
            <p:ph type="subTitle" idx="1"/>
          </p:nvPr>
        </p:nvSpPr>
        <p:spPr/>
        <p:txBody>
          <a:bodyPr/>
          <a:lstStyle/>
          <a:p>
            <a:endParaRPr lang="en-US" dirty="0"/>
          </a:p>
        </p:txBody>
      </p:sp>
      <p:sp>
        <p:nvSpPr>
          <p:cNvPr id="2" name="Title 1"/>
          <p:cNvSpPr>
            <a:spLocks noGrp="1"/>
          </p:cNvSpPr>
          <p:nvPr>
            <p:ph type="ctrTitle"/>
          </p:nvPr>
        </p:nvSpPr>
        <p:spPr>
          <a:xfrm>
            <a:off x="957600" y="1886242"/>
            <a:ext cx="5913219" cy="3138423"/>
          </a:xfrm>
        </p:spPr>
        <p:txBody>
          <a:bodyPr vert="horz"/>
          <a:lstStyle/>
          <a:p>
            <a:r>
              <a:rPr lang="en-US" dirty="0"/>
              <a:t>Global Design Learning Journey</a:t>
            </a:r>
          </a:p>
        </p:txBody>
      </p:sp>
      <mc:AlternateContent xmlns:mc="http://schemas.openxmlformats.org/markup-compatibility/2006">
        <mc:Choice xmlns:p14="http://schemas.microsoft.com/office/powerpoint/2010/main" Requires="p14">
          <p:contentPart p14:bwMode="auto" r:id="rId7">
            <p14:nvContentPartPr>
              <p14:cNvPr id="3" name="Ink 2">
                <a:extLst>
                  <a:ext uri="{FF2B5EF4-FFF2-40B4-BE49-F238E27FC236}">
                    <a16:creationId xmlns:a16="http://schemas.microsoft.com/office/drawing/2014/main" id="{F864DA87-0A05-0549-B9E5-EC831DD0E9E0}"/>
                  </a:ext>
                </a:extLst>
              </p14:cNvPr>
              <p14:cNvContentPartPr/>
              <p14:nvPr/>
            </p14:nvContentPartPr>
            <p14:xfrm>
              <a:off x="3803262" y="129877"/>
              <a:ext cx="520560" cy="494280"/>
            </p14:xfrm>
          </p:contentPart>
        </mc:Choice>
        <mc:Fallback>
          <p:pic>
            <p:nvPicPr>
              <p:cNvPr id="3" name="Ink 2">
                <a:extLst>
                  <a:ext uri="{FF2B5EF4-FFF2-40B4-BE49-F238E27FC236}">
                    <a16:creationId xmlns:a16="http://schemas.microsoft.com/office/drawing/2014/main" id="{F864DA87-0A05-0549-B9E5-EC831DD0E9E0}"/>
                  </a:ext>
                </a:extLst>
              </p:cNvPr>
              <p:cNvPicPr/>
              <p:nvPr/>
            </p:nvPicPr>
            <p:blipFill>
              <a:blip r:embed="rId8"/>
              <a:stretch>
                <a:fillRect/>
              </a:stretch>
            </p:blipFill>
            <p:spPr>
              <a:xfrm>
                <a:off x="3788142" y="114397"/>
                <a:ext cx="551160" cy="524520"/>
              </a:xfrm>
              <a:prstGeom prst="rect">
                <a:avLst/>
              </a:prstGeom>
            </p:spPr>
          </p:pic>
        </mc:Fallback>
      </mc:AlternateContent>
    </p:spTree>
    <p:extLst>
      <p:ext uri="{BB962C8B-B14F-4D97-AF65-F5344CB8AC3E}">
        <p14:creationId xmlns:p14="http://schemas.microsoft.com/office/powerpoint/2010/main" val="37405616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30000" y="622800"/>
            <a:ext cx="10933350" cy="553998"/>
          </a:xfrm>
        </p:spPr>
        <p:txBody>
          <a:bodyPr>
            <a:spAutoFit/>
          </a:bodyPr>
          <a:lstStyle/>
          <a:p>
            <a:pPr>
              <a:buSzPts val="2400"/>
            </a:pPr>
            <a:r>
              <a:rPr lang="en-US" dirty="0"/>
              <a:t>Learning Journey Guiding Principles</a:t>
            </a:r>
            <a:br>
              <a:rPr lang="en-US" dirty="0"/>
            </a:br>
            <a:r>
              <a:rPr lang="en-US" sz="1600" dirty="0">
                <a:solidFill>
                  <a:srgbClr val="575757">
                    <a:lumMod val="100000"/>
                  </a:srgbClr>
                </a:solidFill>
                <a:latin typeface="Trebuchet MS" panose="020B0603020202020204" pitchFamily="34" charset="0"/>
              </a:rPr>
              <a:t>The Platinion design learning journey adheres to a set of principles</a:t>
            </a:r>
          </a:p>
        </p:txBody>
      </p:sp>
      <p:sp>
        <p:nvSpPr>
          <p:cNvPr id="49" name="ee4pContent1"/>
          <p:cNvSpPr txBox="1"/>
          <p:nvPr/>
        </p:nvSpPr>
        <p:spPr>
          <a:xfrm>
            <a:off x="630000" y="3317194"/>
            <a:ext cx="1929384" cy="1738938"/>
          </a:xfrm>
          <a:prstGeom prst="rect">
            <a:avLst/>
          </a:prstGeom>
        </p:spPr>
        <p:txBody>
          <a:bodyPr vert="horz" lIns="0" tIns="0" rIns="0" bIns="0" rtlCol="0">
            <a:spAutoFit/>
          </a:bodyPr>
          <a:lstStyle>
            <a:lvl1pPr lvl="0" indent="0">
              <a:lnSpc>
                <a:spcPct val="110000"/>
              </a:lnSpc>
              <a:spcBef>
                <a:spcPts val="600"/>
              </a:spcBef>
              <a:spcAft>
                <a:spcPts val="300"/>
              </a:spcAft>
              <a:buFont typeface="Arial" panose="020B0604020202020204" pitchFamily="34" charset="0"/>
              <a:buChar char="​"/>
              <a:defRPr lang="en-US" sz="1200">
                <a:latin typeface="Trebuchet MS" panose="020B0603020202020204" pitchFamily="34" charset="0"/>
                <a:sym typeface="Trebuchet MS" panose="020B0603020202020204" pitchFamily="34" charset="0"/>
              </a:defRPr>
            </a:lvl1pPr>
            <a:lvl2pPr marL="284400" lvl="1" indent="-172800">
              <a:lnSpc>
                <a:spcPct val="90000"/>
              </a:lnSpc>
              <a:spcBef>
                <a:spcPts val="0"/>
              </a:spcBef>
              <a:spcAft>
                <a:spcPts val="300"/>
              </a:spcAft>
              <a:buClr>
                <a:schemeClr val="tx2"/>
              </a:buClr>
              <a:buFont typeface="Arial" panose="020B0604020202020204" pitchFamily="34" charset="0"/>
              <a:buChar char="•"/>
              <a:defRPr lang="en-US" sz="1200">
                <a:latin typeface="Trebuchet MS" panose="020B0603020202020204" pitchFamily="34" charset="0"/>
                <a:sym typeface="Trebuchet MS" panose="020B0603020202020204" pitchFamily="34" charset="0"/>
              </a:defRPr>
            </a:lvl2pPr>
            <a:lvl3pPr marL="511200" lvl="2" indent="-165600">
              <a:lnSpc>
                <a:spcPct val="90000"/>
              </a:lnSpc>
              <a:spcBef>
                <a:spcPts val="0"/>
              </a:spcBef>
              <a:spcAft>
                <a:spcPts val="30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10000"/>
              </a:lnSpc>
              <a:spcBef>
                <a:spcPts val="300"/>
              </a:spcBef>
              <a:spcAft>
                <a:spcPts val="300"/>
              </a:spcAft>
              <a:buClr>
                <a:schemeClr val="tx2"/>
              </a:buClr>
              <a:buFont typeface="Arial" panose="020B0604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300"/>
              </a:spcAft>
              <a:buClrTx/>
              <a:buFont typeface="Arial" panose="020B0604020202020204" pitchFamily="34" charset="0"/>
              <a:buChar char="​"/>
              <a:defRPr lang="en-US" sz="1600" b="1" smtClean="0">
                <a:latin typeface="Trebuchet MS" panose="020B0603020202020204" pitchFamily="34" charset="0"/>
                <a:sym typeface="Trebuchet MS" panose="020B0603020202020204" pitchFamily="34" charset="0"/>
              </a:defRPr>
            </a:lvl5pPr>
            <a:lvl6pPr marL="269875" lvl="5" indent="-152400">
              <a:lnSpc>
                <a:spcPct val="90000"/>
              </a:lnSpc>
              <a:spcBef>
                <a:spcPts val="0"/>
              </a:spcBef>
              <a:spcAft>
                <a:spcPts val="600"/>
              </a:spcAft>
              <a:buClr>
                <a:schemeClr val="tx2"/>
              </a:buClr>
              <a:buFont typeface="Arial" panose="020B0604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90000"/>
              </a:lnSpc>
              <a:spcBef>
                <a:spcPts val="900"/>
              </a:spcBef>
              <a:spcAft>
                <a:spcPts val="900"/>
              </a:spcAft>
              <a:buFont typeface="Arial" panose="020B0604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90000"/>
              </a:lnSpc>
              <a:spcBef>
                <a:spcPts val="900"/>
              </a:spcBef>
              <a:spcAft>
                <a:spcPts val="0"/>
              </a:spcAft>
              <a:buFont typeface="Arial" panose="020B0604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900"/>
              </a:spcAft>
              <a:buFont typeface="Arial" panose="020B0604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pPr>
              <a:lnSpc>
                <a:spcPct val="100000"/>
              </a:lnSpc>
              <a:spcBef>
                <a:spcPts val="0"/>
              </a:spcBef>
              <a:spcAft>
                <a:spcPts val="600"/>
              </a:spcAft>
              <a:buSzPct val="100000"/>
              <a:buFont typeface="Trebuchet MS" panose="020B0603020202020204" pitchFamily="34" charset="0"/>
              <a:buChar char="​"/>
            </a:pPr>
            <a:r>
              <a:rPr lang="en-US" dirty="0">
                <a:solidFill>
                  <a:schemeClr val="tx1">
                    <a:lumMod val="100000"/>
                  </a:schemeClr>
                </a:solidFill>
              </a:rPr>
              <a:t>This includes both </a:t>
            </a:r>
            <a:r>
              <a:rPr lang="en-US" b="1" dirty="0">
                <a:solidFill>
                  <a:schemeClr val="tx1">
                    <a:lumMod val="100000"/>
                  </a:schemeClr>
                </a:solidFill>
              </a:rPr>
              <a:t>core skills and soft skills</a:t>
            </a:r>
            <a:r>
              <a:rPr lang="en-US" dirty="0">
                <a:solidFill>
                  <a:schemeClr val="tx1">
                    <a:lumMod val="100000"/>
                  </a:schemeClr>
                </a:solidFill>
              </a:rPr>
              <a:t>, and means that one should be able to find learning resources regarding any skill, as you advance.</a:t>
            </a:r>
          </a:p>
          <a:p>
            <a:pPr>
              <a:lnSpc>
                <a:spcPct val="100000"/>
              </a:lnSpc>
              <a:spcBef>
                <a:spcPts val="0"/>
              </a:spcBef>
              <a:spcAft>
                <a:spcPts val="600"/>
              </a:spcAft>
              <a:buSzPct val="100000"/>
              <a:buFont typeface="Trebuchet MS" panose="020B0603020202020204" pitchFamily="34" charset="0"/>
              <a:buChar char="​"/>
            </a:pPr>
            <a:r>
              <a:rPr lang="en-US" dirty="0">
                <a:solidFill>
                  <a:schemeClr val="tx1">
                    <a:lumMod val="100000"/>
                  </a:schemeClr>
                </a:solidFill>
              </a:rPr>
              <a:t>The categorization and wording is similar if not identical. </a:t>
            </a:r>
          </a:p>
        </p:txBody>
      </p:sp>
      <p:sp>
        <p:nvSpPr>
          <p:cNvPr id="50" name="ee4pContent2"/>
          <p:cNvSpPr txBox="1"/>
          <p:nvPr/>
        </p:nvSpPr>
        <p:spPr>
          <a:xfrm>
            <a:off x="2880954" y="3317194"/>
            <a:ext cx="1929384" cy="1661993"/>
          </a:xfrm>
          <a:prstGeom prst="rect">
            <a:avLst/>
          </a:prstGeom>
        </p:spPr>
        <p:txBody>
          <a:bodyPr vert="horz" lIns="0" tIns="0" rIns="0" bIns="0" rtlCol="0">
            <a:spAutoFit/>
          </a:bodyPr>
          <a:lstStyle>
            <a:lvl1pPr lvl="0" indent="0">
              <a:lnSpc>
                <a:spcPct val="110000"/>
              </a:lnSpc>
              <a:spcBef>
                <a:spcPts val="600"/>
              </a:spcBef>
              <a:spcAft>
                <a:spcPts val="300"/>
              </a:spcAft>
              <a:buFont typeface="Arial" panose="020B0604020202020204" pitchFamily="34" charset="0"/>
              <a:buChar char="​"/>
              <a:defRPr lang="en-US" sz="1200">
                <a:latin typeface="Trebuchet MS" panose="020B0603020202020204" pitchFamily="34" charset="0"/>
                <a:sym typeface="Trebuchet MS" panose="020B0603020202020204" pitchFamily="34" charset="0"/>
              </a:defRPr>
            </a:lvl1pPr>
            <a:lvl2pPr marL="284400" lvl="1" indent="-172800">
              <a:lnSpc>
                <a:spcPct val="90000"/>
              </a:lnSpc>
              <a:spcBef>
                <a:spcPts val="0"/>
              </a:spcBef>
              <a:spcAft>
                <a:spcPts val="300"/>
              </a:spcAft>
              <a:buClr>
                <a:schemeClr val="tx2"/>
              </a:buClr>
              <a:buFont typeface="Arial" panose="020B0604020202020204" pitchFamily="34" charset="0"/>
              <a:buChar char="•"/>
              <a:defRPr lang="en-US" sz="1200">
                <a:latin typeface="Trebuchet MS" panose="020B0603020202020204" pitchFamily="34" charset="0"/>
                <a:sym typeface="Trebuchet MS" panose="020B0603020202020204" pitchFamily="34" charset="0"/>
              </a:defRPr>
            </a:lvl2pPr>
            <a:lvl3pPr marL="511200" lvl="2" indent="-165600">
              <a:lnSpc>
                <a:spcPct val="90000"/>
              </a:lnSpc>
              <a:spcBef>
                <a:spcPts val="0"/>
              </a:spcBef>
              <a:spcAft>
                <a:spcPts val="30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10000"/>
              </a:lnSpc>
              <a:spcBef>
                <a:spcPts val="300"/>
              </a:spcBef>
              <a:spcAft>
                <a:spcPts val="300"/>
              </a:spcAft>
              <a:buClr>
                <a:schemeClr val="tx2"/>
              </a:buClr>
              <a:buFont typeface="Arial" panose="020B0604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300"/>
              </a:spcAft>
              <a:buClrTx/>
              <a:buFont typeface="Arial" panose="020B0604020202020204" pitchFamily="34" charset="0"/>
              <a:buChar char="​"/>
              <a:defRPr lang="en-US" sz="1600" b="1" smtClean="0">
                <a:latin typeface="Trebuchet MS" panose="020B0603020202020204" pitchFamily="34" charset="0"/>
                <a:sym typeface="Trebuchet MS" panose="020B0603020202020204" pitchFamily="34" charset="0"/>
              </a:defRPr>
            </a:lvl5pPr>
            <a:lvl6pPr marL="269875" lvl="5" indent="-152400">
              <a:lnSpc>
                <a:spcPct val="90000"/>
              </a:lnSpc>
              <a:spcBef>
                <a:spcPts val="0"/>
              </a:spcBef>
              <a:spcAft>
                <a:spcPts val="600"/>
              </a:spcAft>
              <a:buClr>
                <a:schemeClr val="tx2"/>
              </a:buClr>
              <a:buFont typeface="Arial" panose="020B0604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90000"/>
              </a:lnSpc>
              <a:spcBef>
                <a:spcPts val="900"/>
              </a:spcBef>
              <a:spcAft>
                <a:spcPts val="900"/>
              </a:spcAft>
              <a:buFont typeface="Arial" panose="020B0604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90000"/>
              </a:lnSpc>
              <a:spcBef>
                <a:spcPts val="900"/>
              </a:spcBef>
              <a:spcAft>
                <a:spcPts val="0"/>
              </a:spcAft>
              <a:buFont typeface="Arial" panose="020B0604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900"/>
              </a:spcAft>
              <a:buFont typeface="Arial" panose="020B0604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pPr>
              <a:lnSpc>
                <a:spcPct val="100000"/>
              </a:lnSpc>
              <a:spcBef>
                <a:spcPts val="0"/>
              </a:spcBef>
              <a:spcAft>
                <a:spcPts val="600"/>
              </a:spcAft>
              <a:buSzPct val="100000"/>
              <a:buFont typeface="Trebuchet MS" panose="020B0603020202020204" pitchFamily="34" charset="0"/>
              <a:buChar char="​"/>
            </a:pPr>
            <a:r>
              <a:rPr lang="en-US" dirty="0">
                <a:solidFill>
                  <a:schemeClr val="tx1">
                    <a:lumMod val="100000"/>
                  </a:schemeClr>
                </a:solidFill>
              </a:rPr>
              <a:t>The design </a:t>
            </a:r>
            <a:r>
              <a:rPr lang="en-US" b="1" dirty="0">
                <a:solidFill>
                  <a:schemeClr val="tx1">
                    <a:lumMod val="100000"/>
                  </a:schemeClr>
                </a:solidFill>
              </a:rPr>
              <a:t>playbook includes design methods</a:t>
            </a:r>
            <a:r>
              <a:rPr lang="en-US" dirty="0">
                <a:solidFill>
                  <a:schemeClr val="tx1">
                    <a:lumMod val="100000"/>
                  </a:schemeClr>
                </a:solidFill>
              </a:rPr>
              <a:t>, approaches, and an organizational scheme for the methods. The learning journey's framework, approaches, and organization is aligned to the playbook. </a:t>
            </a:r>
            <a:endParaRPr lang="en-US" dirty="0">
              <a:solidFill>
                <a:srgbClr val="575757"/>
              </a:solidFill>
            </a:endParaRPr>
          </a:p>
        </p:txBody>
      </p:sp>
      <p:sp>
        <p:nvSpPr>
          <p:cNvPr id="51" name="ee4pContent3"/>
          <p:cNvSpPr txBox="1"/>
          <p:nvPr/>
        </p:nvSpPr>
        <p:spPr>
          <a:xfrm>
            <a:off x="5131908" y="3317194"/>
            <a:ext cx="1929384" cy="2292935"/>
          </a:xfrm>
          <a:prstGeom prst="rect">
            <a:avLst/>
          </a:prstGeom>
        </p:spPr>
        <p:txBody>
          <a:bodyPr vert="horz" lIns="0" tIns="0" rIns="0" bIns="0" rtlCol="0">
            <a:spAutoFit/>
          </a:bodyPr>
          <a:lstStyle>
            <a:lvl1pPr lvl="0" indent="0">
              <a:lnSpc>
                <a:spcPct val="110000"/>
              </a:lnSpc>
              <a:spcBef>
                <a:spcPts val="600"/>
              </a:spcBef>
              <a:spcAft>
                <a:spcPts val="300"/>
              </a:spcAft>
              <a:buFont typeface="Arial" panose="020B0604020202020204" pitchFamily="34" charset="0"/>
              <a:buChar char="​"/>
              <a:defRPr lang="en-US" sz="1200">
                <a:latin typeface="Trebuchet MS" panose="020B0603020202020204" pitchFamily="34" charset="0"/>
                <a:sym typeface="Trebuchet MS" panose="020B0603020202020204" pitchFamily="34" charset="0"/>
              </a:defRPr>
            </a:lvl1pPr>
            <a:lvl2pPr marL="284400" lvl="1" indent="-172800">
              <a:lnSpc>
                <a:spcPct val="90000"/>
              </a:lnSpc>
              <a:spcBef>
                <a:spcPts val="0"/>
              </a:spcBef>
              <a:spcAft>
                <a:spcPts val="300"/>
              </a:spcAft>
              <a:buClr>
                <a:schemeClr val="tx2"/>
              </a:buClr>
              <a:buFont typeface="Arial" panose="020B0604020202020204" pitchFamily="34" charset="0"/>
              <a:buChar char="•"/>
              <a:defRPr lang="en-US" sz="1200">
                <a:latin typeface="Trebuchet MS" panose="020B0603020202020204" pitchFamily="34" charset="0"/>
                <a:sym typeface="Trebuchet MS" panose="020B0603020202020204" pitchFamily="34" charset="0"/>
              </a:defRPr>
            </a:lvl2pPr>
            <a:lvl3pPr marL="511200" lvl="2" indent="-165600">
              <a:lnSpc>
                <a:spcPct val="90000"/>
              </a:lnSpc>
              <a:spcBef>
                <a:spcPts val="0"/>
              </a:spcBef>
              <a:spcAft>
                <a:spcPts val="30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10000"/>
              </a:lnSpc>
              <a:spcBef>
                <a:spcPts val="300"/>
              </a:spcBef>
              <a:spcAft>
                <a:spcPts val="300"/>
              </a:spcAft>
              <a:buClr>
                <a:schemeClr val="tx2"/>
              </a:buClr>
              <a:buFont typeface="Arial" panose="020B0604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300"/>
              </a:spcAft>
              <a:buClrTx/>
              <a:buFont typeface="Arial" panose="020B0604020202020204" pitchFamily="34" charset="0"/>
              <a:buChar char="​"/>
              <a:defRPr lang="en-US" sz="1600" b="1" smtClean="0">
                <a:latin typeface="Trebuchet MS" panose="020B0603020202020204" pitchFamily="34" charset="0"/>
                <a:sym typeface="Trebuchet MS" panose="020B0603020202020204" pitchFamily="34" charset="0"/>
              </a:defRPr>
            </a:lvl5pPr>
            <a:lvl6pPr marL="269875" lvl="5" indent="-152400">
              <a:lnSpc>
                <a:spcPct val="90000"/>
              </a:lnSpc>
              <a:spcBef>
                <a:spcPts val="0"/>
              </a:spcBef>
              <a:spcAft>
                <a:spcPts val="600"/>
              </a:spcAft>
              <a:buClr>
                <a:schemeClr val="tx2"/>
              </a:buClr>
              <a:buFont typeface="Arial" panose="020B0604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90000"/>
              </a:lnSpc>
              <a:spcBef>
                <a:spcPts val="900"/>
              </a:spcBef>
              <a:spcAft>
                <a:spcPts val="900"/>
              </a:spcAft>
              <a:buFont typeface="Arial" panose="020B0604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90000"/>
              </a:lnSpc>
              <a:spcBef>
                <a:spcPts val="900"/>
              </a:spcBef>
              <a:spcAft>
                <a:spcPts val="0"/>
              </a:spcAft>
              <a:buFont typeface="Arial" panose="020B0604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900"/>
              </a:spcAft>
              <a:buFont typeface="Arial" panose="020B0604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pPr>
              <a:lnSpc>
                <a:spcPct val="100000"/>
              </a:lnSpc>
              <a:spcBef>
                <a:spcPts val="0"/>
              </a:spcBef>
              <a:spcAft>
                <a:spcPts val="600"/>
              </a:spcAft>
              <a:buSzPct val="100000"/>
              <a:buFont typeface="Trebuchet MS" panose="020B0603020202020204" pitchFamily="34" charset="0"/>
              <a:buChar char="​"/>
            </a:pPr>
            <a:r>
              <a:rPr lang="en-US" dirty="0">
                <a:solidFill>
                  <a:schemeClr val="tx1">
                    <a:lumMod val="100000"/>
                  </a:schemeClr>
                </a:solidFill>
              </a:rPr>
              <a:t>Background and education is different for everyone; the </a:t>
            </a:r>
            <a:r>
              <a:rPr lang="en-US" b="1" dirty="0">
                <a:solidFill>
                  <a:schemeClr val="tx1">
                    <a:lumMod val="100000"/>
                  </a:schemeClr>
                </a:solidFill>
              </a:rPr>
              <a:t>learning journey provides necessary resources to up-skill</a:t>
            </a:r>
            <a:r>
              <a:rPr lang="en-US" dirty="0">
                <a:solidFill>
                  <a:schemeClr val="tx1">
                    <a:lumMod val="100000"/>
                  </a:schemeClr>
                </a:solidFill>
              </a:rPr>
              <a:t>, but not every element is required if you already have a particular skill.</a:t>
            </a:r>
          </a:p>
          <a:p>
            <a:pPr>
              <a:lnSpc>
                <a:spcPct val="100000"/>
              </a:lnSpc>
              <a:spcBef>
                <a:spcPts val="0"/>
              </a:spcBef>
              <a:spcAft>
                <a:spcPts val="600"/>
              </a:spcAft>
              <a:buSzPct val="100000"/>
              <a:buFont typeface="Trebuchet MS" panose="020B0603020202020204" pitchFamily="34" charset="0"/>
              <a:buChar char="​"/>
            </a:pPr>
            <a:r>
              <a:rPr lang="en-US" b="1" dirty="0">
                <a:solidFill>
                  <a:schemeClr val="tx1">
                    <a:lumMod val="100000"/>
                  </a:schemeClr>
                </a:solidFill>
              </a:rPr>
              <a:t>Electives allow exploration </a:t>
            </a:r>
            <a:r>
              <a:rPr lang="en-US" dirty="0">
                <a:solidFill>
                  <a:schemeClr val="tx1">
                    <a:lumMod val="100000"/>
                  </a:schemeClr>
                </a:solidFill>
              </a:rPr>
              <a:t>into adjacent domains and deep dives into topics of interest.</a:t>
            </a:r>
          </a:p>
        </p:txBody>
      </p:sp>
      <p:sp>
        <p:nvSpPr>
          <p:cNvPr id="52" name="ee4pContent4"/>
          <p:cNvSpPr txBox="1"/>
          <p:nvPr/>
        </p:nvSpPr>
        <p:spPr>
          <a:xfrm>
            <a:off x="7382862" y="3317194"/>
            <a:ext cx="1929384" cy="3031599"/>
          </a:xfrm>
          <a:prstGeom prst="rect">
            <a:avLst/>
          </a:prstGeom>
        </p:spPr>
        <p:txBody>
          <a:bodyPr vert="horz" lIns="0" tIns="0" rIns="0" bIns="0" rtlCol="0">
            <a:spAutoFit/>
          </a:bodyPr>
          <a:lstStyle>
            <a:lvl1pPr lvl="0" indent="0">
              <a:lnSpc>
                <a:spcPct val="110000"/>
              </a:lnSpc>
              <a:spcBef>
                <a:spcPts val="600"/>
              </a:spcBef>
              <a:spcAft>
                <a:spcPts val="300"/>
              </a:spcAft>
              <a:buFont typeface="Arial" panose="020B0604020202020204" pitchFamily="34" charset="0"/>
              <a:buChar char="​"/>
              <a:defRPr lang="en-US" sz="1200">
                <a:latin typeface="Trebuchet MS" panose="020B0603020202020204" pitchFamily="34" charset="0"/>
                <a:sym typeface="Trebuchet MS" panose="020B0603020202020204" pitchFamily="34" charset="0"/>
              </a:defRPr>
            </a:lvl1pPr>
            <a:lvl2pPr marL="284400" lvl="1" indent="-172800">
              <a:lnSpc>
                <a:spcPct val="90000"/>
              </a:lnSpc>
              <a:spcBef>
                <a:spcPts val="0"/>
              </a:spcBef>
              <a:spcAft>
                <a:spcPts val="300"/>
              </a:spcAft>
              <a:buClr>
                <a:schemeClr val="tx2"/>
              </a:buClr>
              <a:buFont typeface="Arial" panose="020B0604020202020204" pitchFamily="34" charset="0"/>
              <a:buChar char="•"/>
              <a:defRPr lang="en-US" sz="1200">
                <a:latin typeface="Trebuchet MS" panose="020B0603020202020204" pitchFamily="34" charset="0"/>
                <a:sym typeface="Trebuchet MS" panose="020B0603020202020204" pitchFamily="34" charset="0"/>
              </a:defRPr>
            </a:lvl2pPr>
            <a:lvl3pPr marL="511200" lvl="2" indent="-165600">
              <a:lnSpc>
                <a:spcPct val="90000"/>
              </a:lnSpc>
              <a:spcBef>
                <a:spcPts val="0"/>
              </a:spcBef>
              <a:spcAft>
                <a:spcPts val="30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10000"/>
              </a:lnSpc>
              <a:spcBef>
                <a:spcPts val="300"/>
              </a:spcBef>
              <a:spcAft>
                <a:spcPts val="300"/>
              </a:spcAft>
              <a:buClr>
                <a:schemeClr val="tx2"/>
              </a:buClr>
              <a:buFont typeface="Arial" panose="020B0604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300"/>
              </a:spcAft>
              <a:buClrTx/>
              <a:buFont typeface="Arial" panose="020B0604020202020204" pitchFamily="34" charset="0"/>
              <a:buChar char="​"/>
              <a:defRPr lang="en-US" sz="1600" b="1" smtClean="0">
                <a:latin typeface="Trebuchet MS" panose="020B0603020202020204" pitchFamily="34" charset="0"/>
                <a:sym typeface="Trebuchet MS" panose="020B0603020202020204" pitchFamily="34" charset="0"/>
              </a:defRPr>
            </a:lvl5pPr>
            <a:lvl6pPr marL="269875" lvl="5" indent="-152400">
              <a:lnSpc>
                <a:spcPct val="90000"/>
              </a:lnSpc>
              <a:spcBef>
                <a:spcPts val="0"/>
              </a:spcBef>
              <a:spcAft>
                <a:spcPts val="600"/>
              </a:spcAft>
              <a:buClr>
                <a:schemeClr val="tx2"/>
              </a:buClr>
              <a:buFont typeface="Arial" panose="020B0604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90000"/>
              </a:lnSpc>
              <a:spcBef>
                <a:spcPts val="900"/>
              </a:spcBef>
              <a:spcAft>
                <a:spcPts val="900"/>
              </a:spcAft>
              <a:buFont typeface="Arial" panose="020B0604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90000"/>
              </a:lnSpc>
              <a:spcBef>
                <a:spcPts val="900"/>
              </a:spcBef>
              <a:spcAft>
                <a:spcPts val="0"/>
              </a:spcAft>
              <a:buFont typeface="Arial" panose="020B0604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900"/>
              </a:spcAft>
              <a:buFont typeface="Arial" panose="020B0604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pPr>
              <a:lnSpc>
                <a:spcPct val="100000"/>
              </a:lnSpc>
              <a:spcBef>
                <a:spcPts val="0"/>
              </a:spcBef>
              <a:spcAft>
                <a:spcPts val="600"/>
              </a:spcAft>
              <a:buSzPct val="100000"/>
              <a:buFont typeface="Trebuchet MS" panose="020B0603020202020204" pitchFamily="34" charset="0"/>
              <a:buChar char="​"/>
            </a:pPr>
            <a:r>
              <a:rPr lang="en-US" b="1" dirty="0">
                <a:solidFill>
                  <a:schemeClr val="tx1">
                    <a:lumMod val="100000"/>
                  </a:schemeClr>
                </a:solidFill>
              </a:rPr>
              <a:t>BCG, Platinion, and Design Chapter resources are favored as sources</a:t>
            </a:r>
            <a:r>
              <a:rPr lang="en-US" dirty="0">
                <a:solidFill>
                  <a:schemeClr val="tx1">
                    <a:lumMod val="100000"/>
                  </a:schemeClr>
                </a:solidFill>
              </a:rPr>
              <a:t>, and are augmented by vetted external sources like LinkedIn, Coursera, Interaction Design Foundation (IDF).</a:t>
            </a:r>
          </a:p>
          <a:p>
            <a:pPr>
              <a:lnSpc>
                <a:spcPct val="100000"/>
              </a:lnSpc>
              <a:spcBef>
                <a:spcPts val="0"/>
              </a:spcBef>
              <a:spcAft>
                <a:spcPts val="600"/>
              </a:spcAft>
              <a:buSzPct val="100000"/>
              <a:buFont typeface="Trebuchet MS" panose="020B0603020202020204" pitchFamily="34" charset="0"/>
              <a:buChar char="​"/>
            </a:pPr>
            <a:r>
              <a:rPr lang="en-US" b="1" dirty="0">
                <a:solidFill>
                  <a:schemeClr val="tx1">
                    <a:lumMod val="100000"/>
                  </a:schemeClr>
                </a:solidFill>
              </a:rPr>
              <a:t>We favor impartial authorities </a:t>
            </a:r>
            <a:r>
              <a:rPr lang="en-US" dirty="0">
                <a:solidFill>
                  <a:schemeClr val="tx1">
                    <a:lumMod val="100000"/>
                  </a:schemeClr>
                </a:solidFill>
              </a:rPr>
              <a:t>like associations and professional societies over for-profit entities (except for a company's own training for a design tool like Figma).</a:t>
            </a:r>
          </a:p>
        </p:txBody>
      </p:sp>
      <p:sp>
        <p:nvSpPr>
          <p:cNvPr id="53" name="ee4pContent5"/>
          <p:cNvSpPr txBox="1"/>
          <p:nvPr/>
        </p:nvSpPr>
        <p:spPr>
          <a:xfrm>
            <a:off x="9633816" y="3317194"/>
            <a:ext cx="1929384" cy="1846659"/>
          </a:xfrm>
          <a:prstGeom prst="rect">
            <a:avLst/>
          </a:prstGeom>
        </p:spPr>
        <p:txBody>
          <a:bodyPr vert="horz" lIns="0" tIns="0" rIns="0" bIns="0" rtlCol="0">
            <a:spAutoFit/>
          </a:bodyPr>
          <a:lstStyle>
            <a:lvl1pPr lvl="0" indent="0">
              <a:lnSpc>
                <a:spcPct val="110000"/>
              </a:lnSpc>
              <a:spcBef>
                <a:spcPts val="600"/>
              </a:spcBef>
              <a:spcAft>
                <a:spcPts val="300"/>
              </a:spcAft>
              <a:buFont typeface="Arial" panose="020B0604020202020204" pitchFamily="34" charset="0"/>
              <a:buChar char="​"/>
              <a:defRPr lang="en-US" sz="1200">
                <a:latin typeface="Trebuchet MS" panose="020B0603020202020204" pitchFamily="34" charset="0"/>
                <a:sym typeface="Trebuchet MS" panose="020B0603020202020204" pitchFamily="34" charset="0"/>
              </a:defRPr>
            </a:lvl1pPr>
            <a:lvl2pPr marL="284400" lvl="1" indent="-172800">
              <a:lnSpc>
                <a:spcPct val="90000"/>
              </a:lnSpc>
              <a:spcBef>
                <a:spcPts val="0"/>
              </a:spcBef>
              <a:spcAft>
                <a:spcPts val="300"/>
              </a:spcAft>
              <a:buClr>
                <a:schemeClr val="tx2"/>
              </a:buClr>
              <a:buFont typeface="Arial" panose="020B0604020202020204" pitchFamily="34" charset="0"/>
              <a:buChar char="•"/>
              <a:defRPr lang="en-US" sz="1200">
                <a:latin typeface="Trebuchet MS" panose="020B0603020202020204" pitchFamily="34" charset="0"/>
                <a:sym typeface="Trebuchet MS" panose="020B0603020202020204" pitchFamily="34" charset="0"/>
              </a:defRPr>
            </a:lvl2pPr>
            <a:lvl3pPr marL="511200" lvl="2" indent="-165600">
              <a:lnSpc>
                <a:spcPct val="90000"/>
              </a:lnSpc>
              <a:spcBef>
                <a:spcPts val="0"/>
              </a:spcBef>
              <a:spcAft>
                <a:spcPts val="300"/>
              </a:spcAft>
              <a:buClr>
                <a:schemeClr val="tx2"/>
              </a:buClr>
              <a:buFont typeface="Trebuchet MS" panose="020B0603020202020204" pitchFamily="34" charset="0"/>
              <a:buChar char="–"/>
              <a:defRPr lang="en-US" sz="1200">
                <a:latin typeface="Trebuchet MS" panose="020B0603020202020204" pitchFamily="34" charset="0"/>
                <a:sym typeface="Trebuchet MS" panose="020B0603020202020204" pitchFamily="34" charset="0"/>
              </a:defRPr>
            </a:lvl3pPr>
            <a:lvl4pPr marL="0" lvl="3" indent="0">
              <a:lnSpc>
                <a:spcPct val="110000"/>
              </a:lnSpc>
              <a:spcBef>
                <a:spcPts val="300"/>
              </a:spcBef>
              <a:spcAft>
                <a:spcPts val="300"/>
              </a:spcAft>
              <a:buClr>
                <a:schemeClr val="tx2"/>
              </a:buClr>
              <a:buFont typeface="Arial" panose="020B0604020202020204" pitchFamily="34" charset="0"/>
              <a:buChar char="​"/>
              <a:defRPr lang="en-US" sz="16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300"/>
              </a:spcAft>
              <a:buClrTx/>
              <a:buFont typeface="Arial" panose="020B0604020202020204" pitchFamily="34" charset="0"/>
              <a:buChar char="​"/>
              <a:defRPr lang="en-US" sz="1600" b="1" smtClean="0">
                <a:latin typeface="Trebuchet MS" panose="020B0603020202020204" pitchFamily="34" charset="0"/>
                <a:sym typeface="Trebuchet MS" panose="020B0603020202020204" pitchFamily="34" charset="0"/>
              </a:defRPr>
            </a:lvl5pPr>
            <a:lvl6pPr marL="269875" lvl="5" indent="-152400">
              <a:lnSpc>
                <a:spcPct val="90000"/>
              </a:lnSpc>
              <a:spcBef>
                <a:spcPts val="0"/>
              </a:spcBef>
              <a:spcAft>
                <a:spcPts val="600"/>
              </a:spcAft>
              <a:buClr>
                <a:schemeClr val="tx2"/>
              </a:buClr>
              <a:buFont typeface="Arial" panose="020B0604020202020204" pitchFamily="34" charset="0"/>
              <a:buChar char="•"/>
              <a:defRPr lang="en-US" sz="1600" smtClean="0">
                <a:latin typeface="Trebuchet MS" panose="020B0603020202020204" pitchFamily="34" charset="0"/>
                <a:sym typeface="Trebuchet MS" panose="020B0603020202020204" pitchFamily="34" charset="0"/>
              </a:defRPr>
            </a:lvl6pPr>
            <a:lvl7pPr marL="0" lvl="6" indent="0">
              <a:lnSpc>
                <a:spcPct val="90000"/>
              </a:lnSpc>
              <a:spcBef>
                <a:spcPts val="900"/>
              </a:spcBef>
              <a:spcAft>
                <a:spcPts val="900"/>
              </a:spcAft>
              <a:buFont typeface="Arial" panose="020B0604020202020204" pitchFamily="34" charset="0"/>
              <a:buChar char="​"/>
              <a:defRPr lang="en-US" sz="4400" baseline="0" smtClean="0">
                <a:latin typeface="Trebuchet MS" panose="020B0603020202020204" pitchFamily="34" charset="0"/>
                <a:sym typeface="Trebuchet MS" panose="020B0603020202020204" pitchFamily="34" charset="0"/>
              </a:defRPr>
            </a:lvl7pPr>
            <a:lvl8pPr marL="0" lvl="7" indent="0">
              <a:lnSpc>
                <a:spcPct val="90000"/>
              </a:lnSpc>
              <a:spcBef>
                <a:spcPts val="900"/>
              </a:spcBef>
              <a:spcAft>
                <a:spcPts val="0"/>
              </a:spcAft>
              <a:buFont typeface="Arial" panose="020B0604020202020204" pitchFamily="34" charset="0"/>
              <a:buChar char="​"/>
              <a:defRPr lang="en-US" sz="5400" baseline="0" smtClean="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900"/>
              </a:spcAft>
              <a:buFont typeface="Arial" panose="020B0604020202020204" pitchFamily="34" charset="0"/>
              <a:buChar char="​"/>
              <a:defRPr lang="en-US" sz="2400" baseline="0" dirty="0">
                <a:solidFill>
                  <a:schemeClr val="tx2"/>
                </a:solidFill>
                <a:latin typeface="Trebuchet MS" panose="020B0603020202020204" pitchFamily="34" charset="0"/>
                <a:sym typeface="Trebuchet MS" panose="020B0603020202020204" pitchFamily="34" charset="0"/>
              </a:defRPr>
            </a:lvl9pPr>
          </a:lstStyle>
          <a:p>
            <a:pPr>
              <a:lnSpc>
                <a:spcPct val="100000"/>
              </a:lnSpc>
              <a:spcBef>
                <a:spcPts val="0"/>
              </a:spcBef>
              <a:spcAft>
                <a:spcPts val="600"/>
              </a:spcAft>
              <a:buSzPct val="100000"/>
              <a:buFont typeface="Trebuchet MS" panose="020B0603020202020204" pitchFamily="34" charset="0"/>
              <a:buChar char="​"/>
            </a:pPr>
            <a:r>
              <a:rPr lang="en-US" dirty="0">
                <a:solidFill>
                  <a:schemeClr val="tx1">
                    <a:lumMod val="100000"/>
                  </a:schemeClr>
                </a:solidFill>
              </a:rPr>
              <a:t>The learning journey endeavors to be consistent and concise, but there are </a:t>
            </a:r>
            <a:r>
              <a:rPr lang="en-US" b="1" dirty="0">
                <a:solidFill>
                  <a:schemeClr val="tx1">
                    <a:lumMod val="100000"/>
                  </a:schemeClr>
                </a:solidFill>
              </a:rPr>
              <a:t>regional differences</a:t>
            </a:r>
            <a:r>
              <a:rPr lang="en-US" dirty="0">
                <a:solidFill>
                  <a:schemeClr val="tx1">
                    <a:lumMod val="100000"/>
                  </a:schemeClr>
                </a:solidFill>
              </a:rPr>
              <a:t>. These differences are necessary for some topics because not all resources are available in all regions, but the top level journey is globally consistent.</a:t>
            </a:r>
          </a:p>
        </p:txBody>
      </p:sp>
      <p:sp>
        <p:nvSpPr>
          <p:cNvPr id="54" name="ee4pHeader1"/>
          <p:cNvSpPr txBox="1"/>
          <p:nvPr/>
        </p:nvSpPr>
        <p:spPr>
          <a:xfrm>
            <a:off x="630000" y="2566031"/>
            <a:ext cx="1929384" cy="600164"/>
          </a:xfrm>
          <a:prstGeom prst="rect">
            <a:avLst/>
          </a:prstGeom>
          <a:noFill/>
        </p:spPr>
        <p:txBody>
          <a:bodyPr wrap="square" lIns="0" tIns="0" rIns="0" bIns="0" rtlCol="0" anchor="t" anchorCtr="0">
            <a:spAutoFit/>
          </a:bodyPr>
          <a:lstStyle/>
          <a:p>
            <a:pPr>
              <a:buSzPct val="100000"/>
              <a:buFont typeface="Trebuchet MS" panose="020B0603020202020204" pitchFamily="34" charset="0"/>
              <a:buChar char="​"/>
            </a:pPr>
            <a:r>
              <a:rPr lang="en-US" sz="1300" dirty="0">
                <a:solidFill>
                  <a:srgbClr val="29BA74"/>
                </a:solidFill>
                <a:latin typeface="Trebuchet MS" panose="020B0603020202020204" pitchFamily="34" charset="0"/>
              </a:rPr>
              <a:t>The Learning Journey Is Aligned With The Career Development Framework</a:t>
            </a:r>
          </a:p>
        </p:txBody>
      </p:sp>
      <p:sp>
        <p:nvSpPr>
          <p:cNvPr id="55" name="ee4pHeader2"/>
          <p:cNvSpPr txBox="1"/>
          <p:nvPr/>
        </p:nvSpPr>
        <p:spPr>
          <a:xfrm>
            <a:off x="2880954" y="2566031"/>
            <a:ext cx="1929384" cy="600164"/>
          </a:xfrm>
          <a:prstGeom prst="rect">
            <a:avLst/>
          </a:prstGeom>
          <a:noFill/>
        </p:spPr>
        <p:txBody>
          <a:bodyPr wrap="square" lIns="0" tIns="0" rIns="0" bIns="0" rtlCol="0" anchor="t" anchorCtr="0">
            <a:spAutoFit/>
          </a:bodyPr>
          <a:lstStyle/>
          <a:p>
            <a:pPr>
              <a:buSzPct val="100000"/>
              <a:buFont typeface="Trebuchet MS" panose="020B0603020202020204" pitchFamily="34" charset="0"/>
              <a:buChar char="​"/>
            </a:pPr>
            <a:r>
              <a:rPr lang="en-US" sz="1300" dirty="0">
                <a:solidFill>
                  <a:srgbClr val="29BA74"/>
                </a:solidFill>
                <a:latin typeface="Trebuchet MS" panose="020B0603020202020204" pitchFamily="34" charset="0"/>
              </a:rPr>
              <a:t>The Learning Journey</a:t>
            </a:r>
          </a:p>
          <a:p>
            <a:pPr>
              <a:buSzPct val="100000"/>
              <a:buFont typeface="Trebuchet MS" panose="020B0603020202020204" pitchFamily="34" charset="0"/>
              <a:buChar char="​"/>
            </a:pPr>
            <a:r>
              <a:rPr lang="en-US" sz="1300" dirty="0">
                <a:solidFill>
                  <a:srgbClr val="29BA74"/>
                </a:solidFill>
                <a:latin typeface="Trebuchet MS" panose="020B0603020202020204" pitchFamily="34" charset="0"/>
              </a:rPr>
              <a:t>Is Aligned With</a:t>
            </a:r>
          </a:p>
          <a:p>
            <a:pPr>
              <a:buSzPct val="100000"/>
              <a:buFont typeface="Trebuchet MS" panose="020B0603020202020204" pitchFamily="34" charset="0"/>
              <a:buChar char="​"/>
            </a:pPr>
            <a:r>
              <a:rPr lang="en-US" sz="1300" dirty="0">
                <a:solidFill>
                  <a:srgbClr val="29BA74"/>
                </a:solidFill>
                <a:latin typeface="Trebuchet MS" panose="020B0603020202020204" pitchFamily="34" charset="0"/>
              </a:rPr>
              <a:t>The Design Playbook</a:t>
            </a:r>
          </a:p>
        </p:txBody>
      </p:sp>
      <p:sp>
        <p:nvSpPr>
          <p:cNvPr id="56" name="ee4pHeader3"/>
          <p:cNvSpPr txBox="1"/>
          <p:nvPr/>
        </p:nvSpPr>
        <p:spPr>
          <a:xfrm>
            <a:off x="5131908" y="2566031"/>
            <a:ext cx="1929384" cy="400110"/>
          </a:xfrm>
          <a:prstGeom prst="rect">
            <a:avLst/>
          </a:prstGeom>
          <a:noFill/>
        </p:spPr>
        <p:txBody>
          <a:bodyPr wrap="square" lIns="0" tIns="0" rIns="0" bIns="0" rtlCol="0" anchor="t" anchorCtr="0">
            <a:spAutoFit/>
          </a:bodyPr>
          <a:lstStyle/>
          <a:p>
            <a:pPr>
              <a:buSzPct val="100000"/>
              <a:buFont typeface="Trebuchet MS" panose="020B0603020202020204" pitchFamily="34" charset="0"/>
              <a:buChar char="​"/>
            </a:pPr>
            <a:r>
              <a:rPr lang="en-US" sz="1300" dirty="0">
                <a:solidFill>
                  <a:srgbClr val="29BA74"/>
                </a:solidFill>
                <a:latin typeface="Trebuchet MS" panose="020B0603020202020204" pitchFamily="34" charset="0"/>
              </a:rPr>
              <a:t>There Is Flexibility In</a:t>
            </a:r>
          </a:p>
          <a:p>
            <a:pPr>
              <a:buSzPct val="100000"/>
              <a:buFont typeface="Trebuchet MS" panose="020B0603020202020204" pitchFamily="34" charset="0"/>
              <a:buChar char="​"/>
            </a:pPr>
            <a:r>
              <a:rPr lang="en-US" sz="1300" dirty="0">
                <a:solidFill>
                  <a:srgbClr val="29BA74"/>
                </a:solidFill>
                <a:latin typeface="Trebuchet MS" panose="020B0603020202020204" pitchFamily="34" charset="0"/>
              </a:rPr>
              <a:t>The Learning Journey</a:t>
            </a:r>
          </a:p>
        </p:txBody>
      </p:sp>
      <p:sp>
        <p:nvSpPr>
          <p:cNvPr id="57" name="ee4pHeader4"/>
          <p:cNvSpPr txBox="1"/>
          <p:nvPr/>
        </p:nvSpPr>
        <p:spPr>
          <a:xfrm>
            <a:off x="7382862" y="2566031"/>
            <a:ext cx="1929384" cy="400110"/>
          </a:xfrm>
          <a:prstGeom prst="rect">
            <a:avLst/>
          </a:prstGeom>
          <a:noFill/>
        </p:spPr>
        <p:txBody>
          <a:bodyPr wrap="square" lIns="0" tIns="0" rIns="0" bIns="0" rtlCol="0" anchor="t" anchorCtr="0">
            <a:spAutoFit/>
          </a:bodyPr>
          <a:lstStyle/>
          <a:p>
            <a:pPr>
              <a:buSzPct val="100000"/>
              <a:buFont typeface="Trebuchet MS" panose="020B0603020202020204" pitchFamily="34" charset="0"/>
              <a:buChar char="​"/>
            </a:pPr>
            <a:r>
              <a:rPr lang="en-US" sz="1300" dirty="0">
                <a:solidFill>
                  <a:srgbClr val="29BA74"/>
                </a:solidFill>
                <a:latin typeface="Trebuchet MS" panose="020B0603020202020204" pitchFamily="34" charset="0"/>
              </a:rPr>
              <a:t>BCG-taught Courses</a:t>
            </a:r>
          </a:p>
          <a:p>
            <a:pPr>
              <a:buSzPct val="100000"/>
              <a:buFont typeface="Trebuchet MS" panose="020B0603020202020204" pitchFamily="34" charset="0"/>
              <a:buChar char="​"/>
            </a:pPr>
            <a:r>
              <a:rPr lang="en-US" sz="1300" dirty="0">
                <a:solidFill>
                  <a:srgbClr val="29BA74"/>
                </a:solidFill>
                <a:latin typeface="Trebuchet MS" panose="020B0603020202020204" pitchFamily="34" charset="0"/>
              </a:rPr>
              <a:t>Are Favored</a:t>
            </a:r>
          </a:p>
        </p:txBody>
      </p:sp>
      <p:sp>
        <p:nvSpPr>
          <p:cNvPr id="58" name="ee4pHeader5"/>
          <p:cNvSpPr txBox="1"/>
          <p:nvPr/>
        </p:nvSpPr>
        <p:spPr>
          <a:xfrm>
            <a:off x="9633816" y="2566031"/>
            <a:ext cx="1929384" cy="400110"/>
          </a:xfrm>
          <a:prstGeom prst="rect">
            <a:avLst/>
          </a:prstGeom>
          <a:noFill/>
        </p:spPr>
        <p:txBody>
          <a:bodyPr wrap="square" lIns="0" tIns="0" rIns="0" bIns="0" rtlCol="0" anchor="t" anchorCtr="0">
            <a:spAutoFit/>
          </a:bodyPr>
          <a:lstStyle/>
          <a:p>
            <a:pPr>
              <a:buSzPct val="100000"/>
              <a:buFont typeface="Trebuchet MS" panose="020B0603020202020204" pitchFamily="34" charset="0"/>
              <a:buChar char="​"/>
            </a:pPr>
            <a:r>
              <a:rPr lang="en-US" sz="1300" dirty="0">
                <a:solidFill>
                  <a:srgbClr val="29BA74"/>
                </a:solidFill>
                <a:latin typeface="Trebuchet MS" panose="020B0603020202020204" pitchFamily="34" charset="0"/>
              </a:rPr>
              <a:t>There Are</a:t>
            </a:r>
          </a:p>
          <a:p>
            <a:pPr>
              <a:buSzPct val="100000"/>
              <a:buFont typeface="Trebuchet MS" panose="020B0603020202020204" pitchFamily="34" charset="0"/>
              <a:buChar char="​"/>
            </a:pPr>
            <a:r>
              <a:rPr lang="en-US" sz="1300" dirty="0">
                <a:solidFill>
                  <a:srgbClr val="29BA74"/>
                </a:solidFill>
                <a:latin typeface="Trebuchet MS" panose="020B0603020202020204" pitchFamily="34" charset="0"/>
              </a:rPr>
              <a:t>Regional Differences</a:t>
            </a:r>
          </a:p>
        </p:txBody>
      </p:sp>
      <p:grpSp>
        <p:nvGrpSpPr>
          <p:cNvPr id="88" name="Group 47"/>
          <p:cNvGrpSpPr>
            <a:grpSpLocks noChangeAspect="1"/>
          </p:cNvGrpSpPr>
          <p:nvPr/>
        </p:nvGrpSpPr>
        <p:grpSpPr bwMode="auto">
          <a:xfrm>
            <a:off x="2760170" y="1430175"/>
            <a:ext cx="913553" cy="914400"/>
            <a:chOff x="1682" y="0"/>
            <a:chExt cx="4316" cy="4320"/>
          </a:xfrm>
        </p:grpSpPr>
        <p:sp>
          <p:nvSpPr>
            <p:cNvPr id="89" name="AutoShape 46"/>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sp>
          <p:nvSpPr>
            <p:cNvPr id="90" name="Freeform 48"/>
            <p:cNvSpPr>
              <a:spLocks noEditPoints="1"/>
            </p:cNvSpPr>
            <p:nvPr/>
          </p:nvSpPr>
          <p:spPr bwMode="auto">
            <a:xfrm>
              <a:off x="2124" y="936"/>
              <a:ext cx="3436" cy="2452"/>
            </a:xfrm>
            <a:custGeom>
              <a:avLst/>
              <a:gdLst>
                <a:gd name="T0" fmla="*/ 1790 w 1834"/>
                <a:gd name="T1" fmla="*/ 1308 h 1308"/>
                <a:gd name="T2" fmla="*/ 44 w 1834"/>
                <a:gd name="T3" fmla="*/ 1308 h 1308"/>
                <a:gd name="T4" fmla="*/ 0 w 1834"/>
                <a:gd name="T5" fmla="*/ 1264 h 1308"/>
                <a:gd name="T6" fmla="*/ 0 w 1834"/>
                <a:gd name="T7" fmla="*/ 44 h 1308"/>
                <a:gd name="T8" fmla="*/ 44 w 1834"/>
                <a:gd name="T9" fmla="*/ 0 h 1308"/>
                <a:gd name="T10" fmla="*/ 1790 w 1834"/>
                <a:gd name="T11" fmla="*/ 0 h 1308"/>
                <a:gd name="T12" fmla="*/ 1834 w 1834"/>
                <a:gd name="T13" fmla="*/ 44 h 1308"/>
                <a:gd name="T14" fmla="*/ 1834 w 1834"/>
                <a:gd name="T15" fmla="*/ 1264 h 1308"/>
                <a:gd name="T16" fmla="*/ 1790 w 1834"/>
                <a:gd name="T17" fmla="*/ 1308 h 1308"/>
                <a:gd name="T18" fmla="*/ 44 w 1834"/>
                <a:gd name="T19" fmla="*/ 44 h 1308"/>
                <a:gd name="T20" fmla="*/ 44 w 1834"/>
                <a:gd name="T21" fmla="*/ 1264 h 1308"/>
                <a:gd name="T22" fmla="*/ 1790 w 1834"/>
                <a:gd name="T23" fmla="*/ 1264 h 1308"/>
                <a:gd name="T24" fmla="*/ 1790 w 1834"/>
                <a:gd name="T25" fmla="*/ 44 h 1308"/>
                <a:gd name="T26" fmla="*/ 44 w 1834"/>
                <a:gd name="T27" fmla="*/ 44 h 1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34" h="1308">
                  <a:moveTo>
                    <a:pt x="1790" y="1308"/>
                  </a:moveTo>
                  <a:cubicBezTo>
                    <a:pt x="44" y="1308"/>
                    <a:pt x="44" y="1308"/>
                    <a:pt x="44" y="1308"/>
                  </a:cubicBezTo>
                  <a:cubicBezTo>
                    <a:pt x="20" y="1308"/>
                    <a:pt x="0" y="1288"/>
                    <a:pt x="0" y="1264"/>
                  </a:cubicBezTo>
                  <a:cubicBezTo>
                    <a:pt x="0" y="44"/>
                    <a:pt x="0" y="44"/>
                    <a:pt x="0" y="44"/>
                  </a:cubicBezTo>
                  <a:cubicBezTo>
                    <a:pt x="0" y="20"/>
                    <a:pt x="20" y="0"/>
                    <a:pt x="44" y="0"/>
                  </a:cubicBezTo>
                  <a:cubicBezTo>
                    <a:pt x="1790" y="0"/>
                    <a:pt x="1790" y="0"/>
                    <a:pt x="1790" y="0"/>
                  </a:cubicBezTo>
                  <a:cubicBezTo>
                    <a:pt x="1814" y="0"/>
                    <a:pt x="1834" y="20"/>
                    <a:pt x="1834" y="44"/>
                  </a:cubicBezTo>
                  <a:cubicBezTo>
                    <a:pt x="1834" y="1264"/>
                    <a:pt x="1834" y="1264"/>
                    <a:pt x="1834" y="1264"/>
                  </a:cubicBezTo>
                  <a:cubicBezTo>
                    <a:pt x="1834" y="1288"/>
                    <a:pt x="1814" y="1308"/>
                    <a:pt x="1790" y="1308"/>
                  </a:cubicBezTo>
                  <a:close/>
                  <a:moveTo>
                    <a:pt x="44" y="44"/>
                  </a:moveTo>
                  <a:cubicBezTo>
                    <a:pt x="44" y="1264"/>
                    <a:pt x="44" y="1264"/>
                    <a:pt x="44" y="1264"/>
                  </a:cubicBezTo>
                  <a:cubicBezTo>
                    <a:pt x="1790" y="1264"/>
                    <a:pt x="1790" y="1264"/>
                    <a:pt x="1790" y="1264"/>
                  </a:cubicBezTo>
                  <a:cubicBezTo>
                    <a:pt x="1790" y="44"/>
                    <a:pt x="1790" y="44"/>
                    <a:pt x="1790" y="44"/>
                  </a:cubicBezTo>
                  <a:lnTo>
                    <a:pt x="44"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sp>
          <p:nvSpPr>
            <p:cNvPr id="91" name="Oval 49"/>
            <p:cNvSpPr>
              <a:spLocks noChangeArrowheads="1"/>
            </p:cNvSpPr>
            <p:nvPr/>
          </p:nvSpPr>
          <p:spPr bwMode="auto">
            <a:xfrm>
              <a:off x="2973" y="1442"/>
              <a:ext cx="322" cy="322"/>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sp>
          <p:nvSpPr>
            <p:cNvPr id="92" name="Freeform 50"/>
            <p:cNvSpPr>
              <a:spLocks/>
            </p:cNvSpPr>
            <p:nvPr/>
          </p:nvSpPr>
          <p:spPr bwMode="auto">
            <a:xfrm>
              <a:off x="3791" y="2634"/>
              <a:ext cx="366" cy="345"/>
            </a:xfrm>
            <a:custGeom>
              <a:avLst/>
              <a:gdLst>
                <a:gd name="T0" fmla="*/ 98 w 195"/>
                <a:gd name="T1" fmla="*/ 0 h 184"/>
                <a:gd name="T2" fmla="*/ 27 w 195"/>
                <a:gd name="T3" fmla="*/ 37 h 184"/>
                <a:gd name="T4" fmla="*/ 49 w 195"/>
                <a:gd name="T5" fmla="*/ 157 h 184"/>
                <a:gd name="T6" fmla="*/ 169 w 195"/>
                <a:gd name="T7" fmla="*/ 134 h 184"/>
                <a:gd name="T8" fmla="*/ 146 w 195"/>
                <a:gd name="T9" fmla="*/ 15 h 184"/>
                <a:gd name="T10" fmla="*/ 98 w 195"/>
                <a:gd name="T11" fmla="*/ 0 h 184"/>
              </a:gdLst>
              <a:ahLst/>
              <a:cxnLst>
                <a:cxn ang="0">
                  <a:pos x="T0" y="T1"/>
                </a:cxn>
                <a:cxn ang="0">
                  <a:pos x="T2" y="T3"/>
                </a:cxn>
                <a:cxn ang="0">
                  <a:pos x="T4" y="T5"/>
                </a:cxn>
                <a:cxn ang="0">
                  <a:pos x="T6" y="T7"/>
                </a:cxn>
                <a:cxn ang="0">
                  <a:pos x="T8" y="T9"/>
                </a:cxn>
                <a:cxn ang="0">
                  <a:pos x="T10" y="T11"/>
                </a:cxn>
              </a:cxnLst>
              <a:rect l="0" t="0" r="r" b="b"/>
              <a:pathLst>
                <a:path w="195" h="184">
                  <a:moveTo>
                    <a:pt x="98" y="0"/>
                  </a:moveTo>
                  <a:cubicBezTo>
                    <a:pt x="70" y="0"/>
                    <a:pt x="43" y="13"/>
                    <a:pt x="27" y="37"/>
                  </a:cubicBezTo>
                  <a:cubicBezTo>
                    <a:pt x="0" y="76"/>
                    <a:pt x="10" y="130"/>
                    <a:pt x="49" y="157"/>
                  </a:cubicBezTo>
                  <a:cubicBezTo>
                    <a:pt x="88" y="184"/>
                    <a:pt x="142" y="173"/>
                    <a:pt x="169" y="134"/>
                  </a:cubicBezTo>
                  <a:cubicBezTo>
                    <a:pt x="195" y="95"/>
                    <a:pt x="185" y="41"/>
                    <a:pt x="146" y="15"/>
                  </a:cubicBezTo>
                  <a:cubicBezTo>
                    <a:pt x="131" y="5"/>
                    <a:pt x="115" y="0"/>
                    <a:pt x="9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sp>
          <p:nvSpPr>
            <p:cNvPr id="93" name="Freeform 51"/>
            <p:cNvSpPr>
              <a:spLocks/>
            </p:cNvSpPr>
            <p:nvPr/>
          </p:nvSpPr>
          <p:spPr bwMode="auto">
            <a:xfrm>
              <a:off x="4825" y="1689"/>
              <a:ext cx="366" cy="345"/>
            </a:xfrm>
            <a:custGeom>
              <a:avLst/>
              <a:gdLst>
                <a:gd name="T0" fmla="*/ 98 w 195"/>
                <a:gd name="T1" fmla="*/ 0 h 184"/>
                <a:gd name="T2" fmla="*/ 27 w 195"/>
                <a:gd name="T3" fmla="*/ 37 h 184"/>
                <a:gd name="T4" fmla="*/ 49 w 195"/>
                <a:gd name="T5" fmla="*/ 157 h 184"/>
                <a:gd name="T6" fmla="*/ 169 w 195"/>
                <a:gd name="T7" fmla="*/ 134 h 184"/>
                <a:gd name="T8" fmla="*/ 146 w 195"/>
                <a:gd name="T9" fmla="*/ 15 h 184"/>
                <a:gd name="T10" fmla="*/ 98 w 195"/>
                <a:gd name="T11" fmla="*/ 0 h 184"/>
              </a:gdLst>
              <a:ahLst/>
              <a:cxnLst>
                <a:cxn ang="0">
                  <a:pos x="T0" y="T1"/>
                </a:cxn>
                <a:cxn ang="0">
                  <a:pos x="T2" y="T3"/>
                </a:cxn>
                <a:cxn ang="0">
                  <a:pos x="T4" y="T5"/>
                </a:cxn>
                <a:cxn ang="0">
                  <a:pos x="T6" y="T7"/>
                </a:cxn>
                <a:cxn ang="0">
                  <a:pos x="T8" y="T9"/>
                </a:cxn>
                <a:cxn ang="0">
                  <a:pos x="T10" y="T11"/>
                </a:cxn>
              </a:cxnLst>
              <a:rect l="0" t="0" r="r" b="b"/>
              <a:pathLst>
                <a:path w="195" h="184">
                  <a:moveTo>
                    <a:pt x="98" y="0"/>
                  </a:moveTo>
                  <a:cubicBezTo>
                    <a:pt x="70" y="0"/>
                    <a:pt x="43" y="13"/>
                    <a:pt x="27" y="37"/>
                  </a:cubicBezTo>
                  <a:cubicBezTo>
                    <a:pt x="0" y="76"/>
                    <a:pt x="10" y="130"/>
                    <a:pt x="49" y="157"/>
                  </a:cubicBezTo>
                  <a:cubicBezTo>
                    <a:pt x="88" y="184"/>
                    <a:pt x="142" y="173"/>
                    <a:pt x="169" y="134"/>
                  </a:cubicBezTo>
                  <a:cubicBezTo>
                    <a:pt x="195" y="95"/>
                    <a:pt x="185" y="41"/>
                    <a:pt x="146" y="15"/>
                  </a:cubicBezTo>
                  <a:cubicBezTo>
                    <a:pt x="131" y="5"/>
                    <a:pt x="115" y="0"/>
                    <a:pt x="9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sp>
          <p:nvSpPr>
            <p:cNvPr id="94" name="Freeform 52"/>
            <p:cNvSpPr>
              <a:spLocks noEditPoints="1"/>
            </p:cNvSpPr>
            <p:nvPr/>
          </p:nvSpPr>
          <p:spPr bwMode="auto">
            <a:xfrm>
              <a:off x="2325" y="1134"/>
              <a:ext cx="3034" cy="2055"/>
            </a:xfrm>
            <a:custGeom>
              <a:avLst/>
              <a:gdLst>
                <a:gd name="T0" fmla="*/ 10 w 1620"/>
                <a:gd name="T1" fmla="*/ 0 h 1096"/>
                <a:gd name="T2" fmla="*/ 0 w 1620"/>
                <a:gd name="T3" fmla="*/ 1086 h 1096"/>
                <a:gd name="T4" fmla="*/ 1610 w 1620"/>
                <a:gd name="T5" fmla="*/ 1096 h 1096"/>
                <a:gd name="T6" fmla="*/ 1620 w 1620"/>
                <a:gd name="T7" fmla="*/ 10 h 1096"/>
                <a:gd name="T8" fmla="*/ 816 w 1620"/>
                <a:gd name="T9" fmla="*/ 150 h 1096"/>
                <a:gd name="T10" fmla="*/ 848 w 1620"/>
                <a:gd name="T11" fmla="*/ 118 h 1096"/>
                <a:gd name="T12" fmla="*/ 940 w 1620"/>
                <a:gd name="T13" fmla="*/ 118 h 1096"/>
                <a:gd name="T14" fmla="*/ 972 w 1620"/>
                <a:gd name="T15" fmla="*/ 150 h 1096"/>
                <a:gd name="T16" fmla="*/ 972 w 1620"/>
                <a:gd name="T17" fmla="*/ 242 h 1096"/>
                <a:gd name="T18" fmla="*/ 956 w 1620"/>
                <a:gd name="T19" fmla="*/ 280 h 1096"/>
                <a:gd name="T20" fmla="*/ 894 w 1620"/>
                <a:gd name="T21" fmla="*/ 227 h 1096"/>
                <a:gd name="T22" fmla="*/ 832 w 1620"/>
                <a:gd name="T23" fmla="*/ 280 h 1096"/>
                <a:gd name="T24" fmla="*/ 816 w 1620"/>
                <a:gd name="T25" fmla="*/ 242 h 1096"/>
                <a:gd name="T26" fmla="*/ 816 w 1620"/>
                <a:gd name="T27" fmla="*/ 150 h 1096"/>
                <a:gd name="T28" fmla="*/ 260 w 1620"/>
                <a:gd name="T29" fmla="*/ 724 h 1096"/>
                <a:gd name="T30" fmla="*/ 228 w 1620"/>
                <a:gd name="T31" fmla="*/ 724 h 1096"/>
                <a:gd name="T32" fmla="*/ 136 w 1620"/>
                <a:gd name="T33" fmla="*/ 724 h 1096"/>
                <a:gd name="T34" fmla="*/ 104 w 1620"/>
                <a:gd name="T35" fmla="*/ 724 h 1096"/>
                <a:gd name="T36" fmla="*/ 151 w 1620"/>
                <a:gd name="T37" fmla="*/ 646 h 1096"/>
                <a:gd name="T38" fmla="*/ 104 w 1620"/>
                <a:gd name="T39" fmla="*/ 568 h 1096"/>
                <a:gd name="T40" fmla="*/ 182 w 1620"/>
                <a:gd name="T41" fmla="*/ 615 h 1096"/>
                <a:gd name="T42" fmla="*/ 260 w 1620"/>
                <a:gd name="T43" fmla="*/ 568 h 1096"/>
                <a:gd name="T44" fmla="*/ 213 w 1620"/>
                <a:gd name="T45" fmla="*/ 646 h 1096"/>
                <a:gd name="T46" fmla="*/ 641 w 1620"/>
                <a:gd name="T47" fmla="*/ 585 h 1096"/>
                <a:gd name="T48" fmla="*/ 549 w 1620"/>
                <a:gd name="T49" fmla="*/ 890 h 1096"/>
                <a:gd name="T50" fmla="*/ 546 w 1620"/>
                <a:gd name="T51" fmla="*/ 933 h 1096"/>
                <a:gd name="T52" fmla="*/ 406 w 1620"/>
                <a:gd name="T53" fmla="*/ 915 h 1096"/>
                <a:gd name="T54" fmla="*/ 405 w 1620"/>
                <a:gd name="T55" fmla="*/ 753 h 1096"/>
                <a:gd name="T56" fmla="*/ 448 w 1620"/>
                <a:gd name="T57" fmla="*/ 759 h 1096"/>
                <a:gd name="T58" fmla="*/ 597 w 1620"/>
                <a:gd name="T59" fmla="*/ 583 h 1096"/>
                <a:gd name="T60" fmla="*/ 432 w 1620"/>
                <a:gd name="T61" fmla="*/ 380 h 1096"/>
                <a:gd name="T62" fmla="*/ 432 w 1620"/>
                <a:gd name="T63" fmla="*/ 120 h 1096"/>
                <a:gd name="T64" fmla="*/ 540 w 1620"/>
                <a:gd name="T65" fmla="*/ 322 h 1096"/>
                <a:gd name="T66" fmla="*/ 1279 w 1620"/>
                <a:gd name="T67" fmla="*/ 382 h 1096"/>
                <a:gd name="T68" fmla="*/ 1171 w 1620"/>
                <a:gd name="T69" fmla="*/ 493 h 1096"/>
                <a:gd name="T70" fmla="*/ 1154 w 1620"/>
                <a:gd name="T71" fmla="*/ 456 h 1096"/>
                <a:gd name="T72" fmla="*/ 932 w 1620"/>
                <a:gd name="T73" fmla="*/ 518 h 1096"/>
                <a:gd name="T74" fmla="*/ 954 w 1620"/>
                <a:gd name="T75" fmla="*/ 778 h 1096"/>
                <a:gd name="T76" fmla="*/ 988 w 1620"/>
                <a:gd name="T77" fmla="*/ 959 h 1096"/>
                <a:gd name="T78" fmla="*/ 807 w 1620"/>
                <a:gd name="T79" fmla="*/ 993 h 1096"/>
                <a:gd name="T80" fmla="*/ 831 w 1620"/>
                <a:gd name="T81" fmla="*/ 766 h 1096"/>
                <a:gd name="T82" fmla="*/ 1205 w 1620"/>
                <a:gd name="T83" fmla="*/ 345 h 1096"/>
                <a:gd name="T84" fmla="*/ 1143 w 1620"/>
                <a:gd name="T85" fmla="*/ 261 h 1096"/>
                <a:gd name="T86" fmla="*/ 1278 w 1620"/>
                <a:gd name="T87" fmla="*/ 351 h 1096"/>
                <a:gd name="T88" fmla="*/ 1279 w 1620"/>
                <a:gd name="T89" fmla="*/ 382 h 1096"/>
                <a:gd name="T90" fmla="*/ 1433 w 1620"/>
                <a:gd name="T91" fmla="*/ 512 h 1096"/>
                <a:gd name="T92" fmla="*/ 1325 w 1620"/>
                <a:gd name="T93" fmla="*/ 308 h 1096"/>
                <a:gd name="T94" fmla="*/ 1560 w 1620"/>
                <a:gd name="T95" fmla="*/ 358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620" h="1096">
                  <a:moveTo>
                    <a:pt x="1610" y="0"/>
                  </a:moveTo>
                  <a:cubicBezTo>
                    <a:pt x="10" y="0"/>
                    <a:pt x="10" y="0"/>
                    <a:pt x="10" y="0"/>
                  </a:cubicBezTo>
                  <a:cubicBezTo>
                    <a:pt x="5" y="0"/>
                    <a:pt x="0" y="5"/>
                    <a:pt x="0" y="10"/>
                  </a:cubicBezTo>
                  <a:cubicBezTo>
                    <a:pt x="0" y="1086"/>
                    <a:pt x="0" y="1086"/>
                    <a:pt x="0" y="1086"/>
                  </a:cubicBezTo>
                  <a:cubicBezTo>
                    <a:pt x="0" y="1091"/>
                    <a:pt x="5" y="1096"/>
                    <a:pt x="10" y="1096"/>
                  </a:cubicBezTo>
                  <a:cubicBezTo>
                    <a:pt x="1610" y="1096"/>
                    <a:pt x="1610" y="1096"/>
                    <a:pt x="1610" y="1096"/>
                  </a:cubicBezTo>
                  <a:cubicBezTo>
                    <a:pt x="1615" y="1096"/>
                    <a:pt x="1620" y="1091"/>
                    <a:pt x="1620" y="1086"/>
                  </a:cubicBezTo>
                  <a:cubicBezTo>
                    <a:pt x="1620" y="10"/>
                    <a:pt x="1620" y="10"/>
                    <a:pt x="1620" y="10"/>
                  </a:cubicBezTo>
                  <a:cubicBezTo>
                    <a:pt x="1620" y="5"/>
                    <a:pt x="1615" y="0"/>
                    <a:pt x="1610" y="0"/>
                  </a:cubicBezTo>
                  <a:close/>
                  <a:moveTo>
                    <a:pt x="816" y="150"/>
                  </a:moveTo>
                  <a:cubicBezTo>
                    <a:pt x="808" y="141"/>
                    <a:pt x="808" y="127"/>
                    <a:pt x="816" y="118"/>
                  </a:cubicBezTo>
                  <a:cubicBezTo>
                    <a:pt x="825" y="110"/>
                    <a:pt x="839" y="110"/>
                    <a:pt x="848" y="118"/>
                  </a:cubicBezTo>
                  <a:cubicBezTo>
                    <a:pt x="894" y="165"/>
                    <a:pt x="894" y="165"/>
                    <a:pt x="894" y="165"/>
                  </a:cubicBezTo>
                  <a:cubicBezTo>
                    <a:pt x="940" y="118"/>
                    <a:pt x="940" y="118"/>
                    <a:pt x="940" y="118"/>
                  </a:cubicBezTo>
                  <a:cubicBezTo>
                    <a:pt x="949" y="110"/>
                    <a:pt x="963" y="110"/>
                    <a:pt x="972" y="118"/>
                  </a:cubicBezTo>
                  <a:cubicBezTo>
                    <a:pt x="980" y="127"/>
                    <a:pt x="980" y="141"/>
                    <a:pt x="972" y="150"/>
                  </a:cubicBezTo>
                  <a:cubicBezTo>
                    <a:pt x="925" y="196"/>
                    <a:pt x="925" y="196"/>
                    <a:pt x="925" y="196"/>
                  </a:cubicBezTo>
                  <a:cubicBezTo>
                    <a:pt x="972" y="242"/>
                    <a:pt x="972" y="242"/>
                    <a:pt x="972" y="242"/>
                  </a:cubicBezTo>
                  <a:cubicBezTo>
                    <a:pt x="980" y="251"/>
                    <a:pt x="980" y="265"/>
                    <a:pt x="972" y="274"/>
                  </a:cubicBezTo>
                  <a:cubicBezTo>
                    <a:pt x="967" y="278"/>
                    <a:pt x="962" y="280"/>
                    <a:pt x="956" y="280"/>
                  </a:cubicBezTo>
                  <a:cubicBezTo>
                    <a:pt x="950" y="280"/>
                    <a:pt x="945" y="278"/>
                    <a:pt x="940" y="274"/>
                  </a:cubicBezTo>
                  <a:cubicBezTo>
                    <a:pt x="894" y="227"/>
                    <a:pt x="894" y="227"/>
                    <a:pt x="894" y="227"/>
                  </a:cubicBezTo>
                  <a:cubicBezTo>
                    <a:pt x="848" y="274"/>
                    <a:pt x="848" y="274"/>
                    <a:pt x="848" y="274"/>
                  </a:cubicBezTo>
                  <a:cubicBezTo>
                    <a:pt x="843" y="278"/>
                    <a:pt x="838" y="280"/>
                    <a:pt x="832" y="280"/>
                  </a:cubicBezTo>
                  <a:cubicBezTo>
                    <a:pt x="826" y="280"/>
                    <a:pt x="821" y="278"/>
                    <a:pt x="816" y="274"/>
                  </a:cubicBezTo>
                  <a:cubicBezTo>
                    <a:pt x="808" y="265"/>
                    <a:pt x="808" y="251"/>
                    <a:pt x="816" y="242"/>
                  </a:cubicBezTo>
                  <a:cubicBezTo>
                    <a:pt x="863" y="196"/>
                    <a:pt x="863" y="196"/>
                    <a:pt x="863" y="196"/>
                  </a:cubicBezTo>
                  <a:lnTo>
                    <a:pt x="816" y="150"/>
                  </a:lnTo>
                  <a:close/>
                  <a:moveTo>
                    <a:pt x="260" y="692"/>
                  </a:moveTo>
                  <a:cubicBezTo>
                    <a:pt x="268" y="701"/>
                    <a:pt x="268" y="715"/>
                    <a:pt x="260" y="724"/>
                  </a:cubicBezTo>
                  <a:cubicBezTo>
                    <a:pt x="255" y="728"/>
                    <a:pt x="250" y="730"/>
                    <a:pt x="244" y="730"/>
                  </a:cubicBezTo>
                  <a:cubicBezTo>
                    <a:pt x="238" y="730"/>
                    <a:pt x="233" y="728"/>
                    <a:pt x="228" y="724"/>
                  </a:cubicBezTo>
                  <a:cubicBezTo>
                    <a:pt x="182" y="677"/>
                    <a:pt x="182" y="677"/>
                    <a:pt x="182" y="677"/>
                  </a:cubicBezTo>
                  <a:cubicBezTo>
                    <a:pt x="136" y="724"/>
                    <a:pt x="136" y="724"/>
                    <a:pt x="136" y="724"/>
                  </a:cubicBezTo>
                  <a:cubicBezTo>
                    <a:pt x="131" y="728"/>
                    <a:pt x="126" y="730"/>
                    <a:pt x="120" y="730"/>
                  </a:cubicBezTo>
                  <a:cubicBezTo>
                    <a:pt x="114" y="730"/>
                    <a:pt x="109" y="728"/>
                    <a:pt x="104" y="724"/>
                  </a:cubicBezTo>
                  <a:cubicBezTo>
                    <a:pt x="96" y="715"/>
                    <a:pt x="96" y="701"/>
                    <a:pt x="104" y="692"/>
                  </a:cubicBezTo>
                  <a:cubicBezTo>
                    <a:pt x="151" y="646"/>
                    <a:pt x="151" y="646"/>
                    <a:pt x="151" y="646"/>
                  </a:cubicBezTo>
                  <a:cubicBezTo>
                    <a:pt x="104" y="600"/>
                    <a:pt x="104" y="600"/>
                    <a:pt x="104" y="600"/>
                  </a:cubicBezTo>
                  <a:cubicBezTo>
                    <a:pt x="96" y="591"/>
                    <a:pt x="96" y="577"/>
                    <a:pt x="104" y="568"/>
                  </a:cubicBezTo>
                  <a:cubicBezTo>
                    <a:pt x="113" y="560"/>
                    <a:pt x="127" y="560"/>
                    <a:pt x="136" y="568"/>
                  </a:cubicBezTo>
                  <a:cubicBezTo>
                    <a:pt x="182" y="615"/>
                    <a:pt x="182" y="615"/>
                    <a:pt x="182" y="615"/>
                  </a:cubicBezTo>
                  <a:cubicBezTo>
                    <a:pt x="228" y="568"/>
                    <a:pt x="228" y="568"/>
                    <a:pt x="228" y="568"/>
                  </a:cubicBezTo>
                  <a:cubicBezTo>
                    <a:pt x="237" y="560"/>
                    <a:pt x="251" y="560"/>
                    <a:pt x="260" y="568"/>
                  </a:cubicBezTo>
                  <a:cubicBezTo>
                    <a:pt x="268" y="577"/>
                    <a:pt x="268" y="591"/>
                    <a:pt x="260" y="600"/>
                  </a:cubicBezTo>
                  <a:cubicBezTo>
                    <a:pt x="213" y="646"/>
                    <a:pt x="213" y="646"/>
                    <a:pt x="213" y="646"/>
                  </a:cubicBezTo>
                  <a:lnTo>
                    <a:pt x="260" y="692"/>
                  </a:lnTo>
                  <a:close/>
                  <a:moveTo>
                    <a:pt x="641" y="585"/>
                  </a:moveTo>
                  <a:cubicBezTo>
                    <a:pt x="635" y="689"/>
                    <a:pt x="577" y="788"/>
                    <a:pt x="469" y="879"/>
                  </a:cubicBezTo>
                  <a:cubicBezTo>
                    <a:pt x="549" y="890"/>
                    <a:pt x="549" y="890"/>
                    <a:pt x="549" y="890"/>
                  </a:cubicBezTo>
                  <a:cubicBezTo>
                    <a:pt x="561" y="891"/>
                    <a:pt x="569" y="902"/>
                    <a:pt x="568" y="914"/>
                  </a:cubicBezTo>
                  <a:cubicBezTo>
                    <a:pt x="566" y="925"/>
                    <a:pt x="557" y="933"/>
                    <a:pt x="546" y="933"/>
                  </a:cubicBezTo>
                  <a:cubicBezTo>
                    <a:pt x="545" y="933"/>
                    <a:pt x="544" y="933"/>
                    <a:pt x="543" y="933"/>
                  </a:cubicBezTo>
                  <a:cubicBezTo>
                    <a:pt x="406" y="915"/>
                    <a:pt x="406" y="915"/>
                    <a:pt x="406" y="915"/>
                  </a:cubicBezTo>
                  <a:cubicBezTo>
                    <a:pt x="394" y="914"/>
                    <a:pt x="385" y="903"/>
                    <a:pt x="387" y="891"/>
                  </a:cubicBezTo>
                  <a:cubicBezTo>
                    <a:pt x="405" y="753"/>
                    <a:pt x="405" y="753"/>
                    <a:pt x="405" y="753"/>
                  </a:cubicBezTo>
                  <a:cubicBezTo>
                    <a:pt x="406" y="741"/>
                    <a:pt x="417" y="733"/>
                    <a:pt x="429" y="735"/>
                  </a:cubicBezTo>
                  <a:cubicBezTo>
                    <a:pt x="442" y="736"/>
                    <a:pt x="450" y="747"/>
                    <a:pt x="448" y="759"/>
                  </a:cubicBezTo>
                  <a:cubicBezTo>
                    <a:pt x="437" y="849"/>
                    <a:pt x="437" y="849"/>
                    <a:pt x="437" y="849"/>
                  </a:cubicBezTo>
                  <a:cubicBezTo>
                    <a:pt x="537" y="765"/>
                    <a:pt x="591" y="676"/>
                    <a:pt x="597" y="583"/>
                  </a:cubicBezTo>
                  <a:cubicBezTo>
                    <a:pt x="604" y="466"/>
                    <a:pt x="531" y="377"/>
                    <a:pt x="510" y="354"/>
                  </a:cubicBezTo>
                  <a:cubicBezTo>
                    <a:pt x="488" y="370"/>
                    <a:pt x="461" y="380"/>
                    <a:pt x="432" y="380"/>
                  </a:cubicBezTo>
                  <a:cubicBezTo>
                    <a:pt x="360" y="380"/>
                    <a:pt x="302" y="322"/>
                    <a:pt x="302" y="250"/>
                  </a:cubicBezTo>
                  <a:cubicBezTo>
                    <a:pt x="302" y="178"/>
                    <a:pt x="360" y="120"/>
                    <a:pt x="432" y="120"/>
                  </a:cubicBezTo>
                  <a:cubicBezTo>
                    <a:pt x="504" y="120"/>
                    <a:pt x="562" y="178"/>
                    <a:pt x="562" y="250"/>
                  </a:cubicBezTo>
                  <a:cubicBezTo>
                    <a:pt x="562" y="276"/>
                    <a:pt x="554" y="301"/>
                    <a:pt x="540" y="322"/>
                  </a:cubicBezTo>
                  <a:cubicBezTo>
                    <a:pt x="563" y="345"/>
                    <a:pt x="649" y="447"/>
                    <a:pt x="641" y="585"/>
                  </a:cubicBezTo>
                  <a:close/>
                  <a:moveTo>
                    <a:pt x="1279" y="382"/>
                  </a:moveTo>
                  <a:cubicBezTo>
                    <a:pt x="1187" y="485"/>
                    <a:pt x="1187" y="485"/>
                    <a:pt x="1187" y="485"/>
                  </a:cubicBezTo>
                  <a:cubicBezTo>
                    <a:pt x="1183" y="490"/>
                    <a:pt x="1177" y="493"/>
                    <a:pt x="1171" y="493"/>
                  </a:cubicBezTo>
                  <a:cubicBezTo>
                    <a:pt x="1165" y="493"/>
                    <a:pt x="1160" y="491"/>
                    <a:pt x="1156" y="487"/>
                  </a:cubicBezTo>
                  <a:cubicBezTo>
                    <a:pt x="1147" y="479"/>
                    <a:pt x="1146" y="465"/>
                    <a:pt x="1154" y="456"/>
                  </a:cubicBezTo>
                  <a:cubicBezTo>
                    <a:pt x="1215" y="388"/>
                    <a:pt x="1215" y="388"/>
                    <a:pt x="1215" y="388"/>
                  </a:cubicBezTo>
                  <a:cubicBezTo>
                    <a:pt x="1084" y="401"/>
                    <a:pt x="989" y="444"/>
                    <a:pt x="932" y="518"/>
                  </a:cubicBezTo>
                  <a:cubicBezTo>
                    <a:pt x="861" y="610"/>
                    <a:pt x="870" y="725"/>
                    <a:pt x="875" y="756"/>
                  </a:cubicBezTo>
                  <a:cubicBezTo>
                    <a:pt x="902" y="755"/>
                    <a:pt x="930" y="762"/>
                    <a:pt x="954" y="778"/>
                  </a:cubicBezTo>
                  <a:cubicBezTo>
                    <a:pt x="983" y="798"/>
                    <a:pt x="1002" y="828"/>
                    <a:pt x="1008" y="862"/>
                  </a:cubicBezTo>
                  <a:cubicBezTo>
                    <a:pt x="1015" y="896"/>
                    <a:pt x="1008" y="930"/>
                    <a:pt x="988" y="959"/>
                  </a:cubicBezTo>
                  <a:cubicBezTo>
                    <a:pt x="963" y="996"/>
                    <a:pt x="922" y="1016"/>
                    <a:pt x="881" y="1016"/>
                  </a:cubicBezTo>
                  <a:cubicBezTo>
                    <a:pt x="855" y="1016"/>
                    <a:pt x="830" y="1008"/>
                    <a:pt x="807" y="993"/>
                  </a:cubicBezTo>
                  <a:cubicBezTo>
                    <a:pt x="748" y="953"/>
                    <a:pt x="733" y="872"/>
                    <a:pt x="773" y="812"/>
                  </a:cubicBezTo>
                  <a:cubicBezTo>
                    <a:pt x="788" y="791"/>
                    <a:pt x="809" y="775"/>
                    <a:pt x="831" y="766"/>
                  </a:cubicBezTo>
                  <a:cubicBezTo>
                    <a:pt x="826" y="733"/>
                    <a:pt x="812" y="601"/>
                    <a:pt x="897" y="491"/>
                  </a:cubicBezTo>
                  <a:cubicBezTo>
                    <a:pt x="961" y="409"/>
                    <a:pt x="1065" y="360"/>
                    <a:pt x="1205" y="345"/>
                  </a:cubicBezTo>
                  <a:cubicBezTo>
                    <a:pt x="1145" y="292"/>
                    <a:pt x="1145" y="292"/>
                    <a:pt x="1145" y="292"/>
                  </a:cubicBezTo>
                  <a:cubicBezTo>
                    <a:pt x="1136" y="284"/>
                    <a:pt x="1135" y="270"/>
                    <a:pt x="1143" y="261"/>
                  </a:cubicBezTo>
                  <a:cubicBezTo>
                    <a:pt x="1151" y="252"/>
                    <a:pt x="1165" y="251"/>
                    <a:pt x="1174" y="259"/>
                  </a:cubicBezTo>
                  <a:cubicBezTo>
                    <a:pt x="1278" y="351"/>
                    <a:pt x="1278" y="351"/>
                    <a:pt x="1278" y="351"/>
                  </a:cubicBezTo>
                  <a:cubicBezTo>
                    <a:pt x="1282" y="355"/>
                    <a:pt x="1285" y="361"/>
                    <a:pt x="1285" y="366"/>
                  </a:cubicBezTo>
                  <a:cubicBezTo>
                    <a:pt x="1285" y="372"/>
                    <a:pt x="1283" y="378"/>
                    <a:pt x="1279" y="382"/>
                  </a:cubicBezTo>
                  <a:close/>
                  <a:moveTo>
                    <a:pt x="1540" y="455"/>
                  </a:moveTo>
                  <a:cubicBezTo>
                    <a:pt x="1515" y="492"/>
                    <a:pt x="1474" y="512"/>
                    <a:pt x="1433" y="512"/>
                  </a:cubicBezTo>
                  <a:cubicBezTo>
                    <a:pt x="1407" y="512"/>
                    <a:pt x="1382" y="504"/>
                    <a:pt x="1359" y="489"/>
                  </a:cubicBezTo>
                  <a:cubicBezTo>
                    <a:pt x="1300" y="449"/>
                    <a:pt x="1285" y="368"/>
                    <a:pt x="1325" y="308"/>
                  </a:cubicBezTo>
                  <a:cubicBezTo>
                    <a:pt x="1366" y="249"/>
                    <a:pt x="1447" y="234"/>
                    <a:pt x="1506" y="274"/>
                  </a:cubicBezTo>
                  <a:cubicBezTo>
                    <a:pt x="1535" y="294"/>
                    <a:pt x="1554" y="324"/>
                    <a:pt x="1560" y="358"/>
                  </a:cubicBezTo>
                  <a:cubicBezTo>
                    <a:pt x="1567" y="392"/>
                    <a:pt x="1560" y="426"/>
                    <a:pt x="1540" y="45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grpSp>
      <p:grpSp>
        <p:nvGrpSpPr>
          <p:cNvPr id="46" name="Group 14">
            <a:extLst>
              <a:ext uri="{FF2B5EF4-FFF2-40B4-BE49-F238E27FC236}">
                <a16:creationId xmlns:a16="http://schemas.microsoft.com/office/drawing/2014/main" id="{DB9223F6-D473-6147-AAC7-FB80933402BF}"/>
              </a:ext>
            </a:extLst>
          </p:cNvPr>
          <p:cNvGrpSpPr>
            <a:grpSpLocks noChangeAspect="1"/>
          </p:cNvGrpSpPr>
          <p:nvPr/>
        </p:nvGrpSpPr>
        <p:grpSpPr bwMode="auto">
          <a:xfrm>
            <a:off x="9573255" y="1430174"/>
            <a:ext cx="913553" cy="914400"/>
            <a:chOff x="1682" y="0"/>
            <a:chExt cx="4316" cy="4320"/>
          </a:xfrm>
        </p:grpSpPr>
        <p:sp>
          <p:nvSpPr>
            <p:cNvPr id="47" name="AutoShape 13">
              <a:extLst>
                <a:ext uri="{FF2B5EF4-FFF2-40B4-BE49-F238E27FC236}">
                  <a16:creationId xmlns:a16="http://schemas.microsoft.com/office/drawing/2014/main" id="{96562337-6FD4-2044-A5A2-94B2D10A9FBE}"/>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sp>
          <p:nvSpPr>
            <p:cNvPr id="48" name="Freeform 15">
              <a:extLst>
                <a:ext uri="{FF2B5EF4-FFF2-40B4-BE49-F238E27FC236}">
                  <a16:creationId xmlns:a16="http://schemas.microsoft.com/office/drawing/2014/main" id="{C35A4CC1-DF81-354A-BD45-211652478846}"/>
                </a:ext>
              </a:extLst>
            </p:cNvPr>
            <p:cNvSpPr>
              <a:spLocks noEditPoints="1"/>
            </p:cNvSpPr>
            <p:nvPr/>
          </p:nvSpPr>
          <p:spPr bwMode="auto">
            <a:xfrm>
              <a:off x="2128" y="444"/>
              <a:ext cx="3424" cy="3428"/>
            </a:xfrm>
            <a:custGeom>
              <a:avLst/>
              <a:gdLst>
                <a:gd name="T0" fmla="*/ 914 w 1828"/>
                <a:gd name="T1" fmla="*/ 1828 h 1828"/>
                <a:gd name="T2" fmla="*/ 268 w 1828"/>
                <a:gd name="T3" fmla="*/ 1560 h 1828"/>
                <a:gd name="T4" fmla="*/ 0 w 1828"/>
                <a:gd name="T5" fmla="*/ 914 h 1828"/>
                <a:gd name="T6" fmla="*/ 268 w 1828"/>
                <a:gd name="T7" fmla="*/ 268 h 1828"/>
                <a:gd name="T8" fmla="*/ 914 w 1828"/>
                <a:gd name="T9" fmla="*/ 0 h 1828"/>
                <a:gd name="T10" fmla="*/ 1560 w 1828"/>
                <a:gd name="T11" fmla="*/ 268 h 1828"/>
                <a:gd name="T12" fmla="*/ 1828 w 1828"/>
                <a:gd name="T13" fmla="*/ 914 h 1828"/>
                <a:gd name="T14" fmla="*/ 1560 w 1828"/>
                <a:gd name="T15" fmla="*/ 1560 h 1828"/>
                <a:gd name="T16" fmla="*/ 914 w 1828"/>
                <a:gd name="T17" fmla="*/ 1828 h 1828"/>
                <a:gd name="T18" fmla="*/ 914 w 1828"/>
                <a:gd name="T19" fmla="*/ 44 h 1828"/>
                <a:gd name="T20" fmla="*/ 44 w 1828"/>
                <a:gd name="T21" fmla="*/ 914 h 1828"/>
                <a:gd name="T22" fmla="*/ 914 w 1828"/>
                <a:gd name="T23" fmla="*/ 1784 h 1828"/>
                <a:gd name="T24" fmla="*/ 1784 w 1828"/>
                <a:gd name="T25" fmla="*/ 914 h 1828"/>
                <a:gd name="T26" fmla="*/ 914 w 1828"/>
                <a:gd name="T27" fmla="*/ 44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8" h="1828">
                  <a:moveTo>
                    <a:pt x="914" y="1828"/>
                  </a:moveTo>
                  <a:cubicBezTo>
                    <a:pt x="670" y="1828"/>
                    <a:pt x="440" y="1733"/>
                    <a:pt x="268" y="1560"/>
                  </a:cubicBezTo>
                  <a:cubicBezTo>
                    <a:pt x="95" y="1388"/>
                    <a:pt x="0" y="1158"/>
                    <a:pt x="0" y="914"/>
                  </a:cubicBezTo>
                  <a:cubicBezTo>
                    <a:pt x="0" y="670"/>
                    <a:pt x="95" y="440"/>
                    <a:pt x="268" y="268"/>
                  </a:cubicBezTo>
                  <a:cubicBezTo>
                    <a:pt x="440" y="95"/>
                    <a:pt x="670" y="0"/>
                    <a:pt x="914" y="0"/>
                  </a:cubicBezTo>
                  <a:cubicBezTo>
                    <a:pt x="1158" y="0"/>
                    <a:pt x="1388" y="95"/>
                    <a:pt x="1560" y="268"/>
                  </a:cubicBezTo>
                  <a:cubicBezTo>
                    <a:pt x="1733" y="440"/>
                    <a:pt x="1828" y="670"/>
                    <a:pt x="1828" y="914"/>
                  </a:cubicBezTo>
                  <a:cubicBezTo>
                    <a:pt x="1828" y="1158"/>
                    <a:pt x="1733" y="1388"/>
                    <a:pt x="1560" y="1560"/>
                  </a:cubicBezTo>
                  <a:cubicBezTo>
                    <a:pt x="1388" y="1733"/>
                    <a:pt x="1158" y="1828"/>
                    <a:pt x="914" y="1828"/>
                  </a:cubicBezTo>
                  <a:close/>
                  <a:moveTo>
                    <a:pt x="914" y="44"/>
                  </a:moveTo>
                  <a:cubicBezTo>
                    <a:pt x="434" y="44"/>
                    <a:pt x="44" y="434"/>
                    <a:pt x="44" y="914"/>
                  </a:cubicBezTo>
                  <a:cubicBezTo>
                    <a:pt x="44" y="1394"/>
                    <a:pt x="434" y="1784"/>
                    <a:pt x="914" y="1784"/>
                  </a:cubicBezTo>
                  <a:cubicBezTo>
                    <a:pt x="1394" y="1784"/>
                    <a:pt x="1784" y="1394"/>
                    <a:pt x="1784" y="914"/>
                  </a:cubicBezTo>
                  <a:cubicBezTo>
                    <a:pt x="1784" y="434"/>
                    <a:pt x="1394" y="44"/>
                    <a:pt x="914" y="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sp>
          <p:nvSpPr>
            <p:cNvPr id="59" name="Freeform 16">
              <a:extLst>
                <a:ext uri="{FF2B5EF4-FFF2-40B4-BE49-F238E27FC236}">
                  <a16:creationId xmlns:a16="http://schemas.microsoft.com/office/drawing/2014/main" id="{7CCCDC69-7A69-A94D-B7E8-784C6AF6F911}"/>
                </a:ext>
              </a:extLst>
            </p:cNvPr>
            <p:cNvSpPr>
              <a:spLocks noEditPoints="1"/>
            </p:cNvSpPr>
            <p:nvPr/>
          </p:nvSpPr>
          <p:spPr bwMode="auto">
            <a:xfrm>
              <a:off x="2293" y="609"/>
              <a:ext cx="3094" cy="3098"/>
            </a:xfrm>
            <a:custGeom>
              <a:avLst/>
              <a:gdLst>
                <a:gd name="T0" fmla="*/ 804 w 1652"/>
                <a:gd name="T1" fmla="*/ 747 h 1652"/>
                <a:gd name="T2" fmla="*/ 398 w 1652"/>
                <a:gd name="T3" fmla="*/ 791 h 1652"/>
                <a:gd name="T4" fmla="*/ 419 w 1652"/>
                <a:gd name="T5" fmla="*/ 390 h 1652"/>
                <a:gd name="T6" fmla="*/ 471 w 1652"/>
                <a:gd name="T7" fmla="*/ 357 h 1652"/>
                <a:gd name="T8" fmla="*/ 767 w 1652"/>
                <a:gd name="T9" fmla="*/ 394 h 1652"/>
                <a:gd name="T10" fmla="*/ 464 w 1652"/>
                <a:gd name="T11" fmla="*/ 278 h 1652"/>
                <a:gd name="T12" fmla="*/ 480 w 1652"/>
                <a:gd name="T13" fmla="*/ 327 h 1652"/>
                <a:gd name="T14" fmla="*/ 767 w 1652"/>
                <a:gd name="T15" fmla="*/ 359 h 1652"/>
                <a:gd name="T16" fmla="*/ 736 w 1652"/>
                <a:gd name="T17" fmla="*/ 5 h 1652"/>
                <a:gd name="T18" fmla="*/ 433 w 1652"/>
                <a:gd name="T19" fmla="*/ 266 h 1652"/>
                <a:gd name="T20" fmla="*/ 643 w 1652"/>
                <a:gd name="T21" fmla="*/ 19 h 1652"/>
                <a:gd name="T22" fmla="*/ 284 w 1652"/>
                <a:gd name="T23" fmla="*/ 791 h 1652"/>
                <a:gd name="T24" fmla="*/ 391 w 1652"/>
                <a:gd name="T25" fmla="*/ 383 h 1652"/>
                <a:gd name="T26" fmla="*/ 361 w 1652"/>
                <a:gd name="T27" fmla="*/ 322 h 1652"/>
                <a:gd name="T28" fmla="*/ 282 w 1652"/>
                <a:gd name="T29" fmla="*/ 793 h 1652"/>
                <a:gd name="T30" fmla="*/ 1407 w 1652"/>
                <a:gd name="T31" fmla="*/ 238 h 1652"/>
                <a:gd name="T32" fmla="*/ 1221 w 1652"/>
                <a:gd name="T33" fmla="*/ 273 h 1652"/>
                <a:gd name="T34" fmla="*/ 1270 w 1652"/>
                <a:gd name="T35" fmla="*/ 301 h 1652"/>
                <a:gd name="T36" fmla="*/ 466 w 1652"/>
                <a:gd name="T37" fmla="*/ 1267 h 1652"/>
                <a:gd name="T38" fmla="*/ 767 w 1652"/>
                <a:gd name="T39" fmla="*/ 1234 h 1652"/>
                <a:gd name="T40" fmla="*/ 806 w 1652"/>
                <a:gd name="T41" fmla="*/ 866 h 1652"/>
                <a:gd name="T42" fmla="*/ 396 w 1652"/>
                <a:gd name="T43" fmla="*/ 824 h 1652"/>
                <a:gd name="T44" fmla="*/ 361 w 1652"/>
                <a:gd name="T45" fmla="*/ 866 h 1652"/>
                <a:gd name="T46" fmla="*/ 881 w 1652"/>
                <a:gd name="T47" fmla="*/ 362 h 1652"/>
                <a:gd name="T48" fmla="*/ 1188 w 1652"/>
                <a:gd name="T49" fmla="*/ 285 h 1652"/>
                <a:gd name="T50" fmla="*/ 902 w 1652"/>
                <a:gd name="T51" fmla="*/ 2 h 1652"/>
                <a:gd name="T52" fmla="*/ 878 w 1652"/>
                <a:gd name="T53" fmla="*/ 359 h 1652"/>
                <a:gd name="T54" fmla="*/ 1251 w 1652"/>
                <a:gd name="T55" fmla="*/ 791 h 1652"/>
                <a:gd name="T56" fmla="*/ 1240 w 1652"/>
                <a:gd name="T57" fmla="*/ 397 h 1652"/>
                <a:gd name="T58" fmla="*/ 1167 w 1652"/>
                <a:gd name="T59" fmla="*/ 362 h 1652"/>
                <a:gd name="T60" fmla="*/ 878 w 1652"/>
                <a:gd name="T61" fmla="*/ 397 h 1652"/>
                <a:gd name="T62" fmla="*/ 839 w 1652"/>
                <a:gd name="T63" fmla="*/ 747 h 1652"/>
                <a:gd name="T64" fmla="*/ 436 w 1652"/>
                <a:gd name="T65" fmla="*/ 1365 h 1652"/>
                <a:gd name="T66" fmla="*/ 363 w 1652"/>
                <a:gd name="T67" fmla="*/ 1335 h 1652"/>
                <a:gd name="T68" fmla="*/ 1277 w 1652"/>
                <a:gd name="T69" fmla="*/ 1325 h 1652"/>
                <a:gd name="T70" fmla="*/ 1221 w 1652"/>
                <a:gd name="T71" fmla="*/ 1358 h 1652"/>
                <a:gd name="T72" fmla="*/ 1421 w 1652"/>
                <a:gd name="T73" fmla="*/ 1398 h 1652"/>
                <a:gd name="T74" fmla="*/ 361 w 1652"/>
                <a:gd name="T75" fmla="*/ 1300 h 1652"/>
                <a:gd name="T76" fmla="*/ 333 w 1652"/>
                <a:gd name="T77" fmla="*/ 870 h 1652"/>
                <a:gd name="T78" fmla="*/ 284 w 1652"/>
                <a:gd name="T79" fmla="*/ 824 h 1652"/>
                <a:gd name="T80" fmla="*/ 359 w 1652"/>
                <a:gd name="T81" fmla="*/ 1304 h 1652"/>
                <a:gd name="T82" fmla="*/ 1328 w 1652"/>
                <a:gd name="T83" fmla="*/ 863 h 1652"/>
                <a:gd name="T84" fmla="*/ 1265 w 1652"/>
                <a:gd name="T85" fmla="*/ 1255 h 1652"/>
                <a:gd name="T86" fmla="*/ 1442 w 1652"/>
                <a:gd name="T87" fmla="*/ 1374 h 1652"/>
                <a:gd name="T88" fmla="*/ 1365 w 1652"/>
                <a:gd name="T89" fmla="*/ 824 h 1652"/>
                <a:gd name="T90" fmla="*/ 1163 w 1652"/>
                <a:gd name="T91" fmla="*/ 1297 h 1652"/>
                <a:gd name="T92" fmla="*/ 878 w 1652"/>
                <a:gd name="T93" fmla="*/ 1265 h 1652"/>
                <a:gd name="T94" fmla="*/ 836 w 1652"/>
                <a:gd name="T95" fmla="*/ 1652 h 1652"/>
                <a:gd name="T96" fmla="*/ 1328 w 1652"/>
                <a:gd name="T97" fmla="*/ 747 h 1652"/>
                <a:gd name="T98" fmla="*/ 1650 w 1652"/>
                <a:gd name="T99" fmla="*/ 793 h 1652"/>
                <a:gd name="T100" fmla="*/ 1279 w 1652"/>
                <a:gd name="T101" fmla="*/ 334 h 1652"/>
                <a:gd name="T102" fmla="*/ 1328 w 1652"/>
                <a:gd name="T103" fmla="*/ 744 h 1652"/>
                <a:gd name="T104" fmla="*/ 750 w 1652"/>
                <a:gd name="T105" fmla="*/ 1647 h 1652"/>
                <a:gd name="T106" fmla="*/ 764 w 1652"/>
                <a:gd name="T107" fmla="*/ 1267 h 1652"/>
                <a:gd name="T108" fmla="*/ 478 w 1652"/>
                <a:gd name="T109" fmla="*/ 1300 h 1652"/>
                <a:gd name="T110" fmla="*/ 464 w 1652"/>
                <a:gd name="T111" fmla="*/ 1351 h 1652"/>
                <a:gd name="T112" fmla="*/ 1240 w 1652"/>
                <a:gd name="T113" fmla="*/ 1234 h 1652"/>
                <a:gd name="T114" fmla="*/ 1254 w 1652"/>
                <a:gd name="T115" fmla="*/ 828 h 1652"/>
                <a:gd name="T116" fmla="*/ 839 w 1652"/>
                <a:gd name="T117" fmla="*/ 863 h 1652"/>
                <a:gd name="T118" fmla="*/ 876 w 1652"/>
                <a:gd name="T119" fmla="*/ 1230 h 1652"/>
                <a:gd name="T120" fmla="*/ 1170 w 1652"/>
                <a:gd name="T121" fmla="*/ 1265 h 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52" h="1652">
                  <a:moveTo>
                    <a:pt x="804" y="436"/>
                  </a:moveTo>
                  <a:cubicBezTo>
                    <a:pt x="806" y="439"/>
                    <a:pt x="806" y="439"/>
                    <a:pt x="806" y="439"/>
                  </a:cubicBezTo>
                  <a:cubicBezTo>
                    <a:pt x="806" y="747"/>
                    <a:pt x="806" y="747"/>
                    <a:pt x="806" y="747"/>
                  </a:cubicBezTo>
                  <a:cubicBezTo>
                    <a:pt x="804" y="747"/>
                    <a:pt x="804" y="747"/>
                    <a:pt x="804" y="747"/>
                  </a:cubicBezTo>
                  <a:cubicBezTo>
                    <a:pt x="785" y="754"/>
                    <a:pt x="771" y="770"/>
                    <a:pt x="764" y="791"/>
                  </a:cubicBezTo>
                  <a:cubicBezTo>
                    <a:pt x="764" y="793"/>
                    <a:pt x="764" y="793"/>
                    <a:pt x="764" y="793"/>
                  </a:cubicBezTo>
                  <a:cubicBezTo>
                    <a:pt x="398" y="793"/>
                    <a:pt x="398" y="793"/>
                    <a:pt x="398" y="793"/>
                  </a:cubicBezTo>
                  <a:cubicBezTo>
                    <a:pt x="398" y="791"/>
                    <a:pt x="398" y="791"/>
                    <a:pt x="398" y="791"/>
                  </a:cubicBezTo>
                  <a:cubicBezTo>
                    <a:pt x="394" y="772"/>
                    <a:pt x="382" y="758"/>
                    <a:pt x="366" y="751"/>
                  </a:cubicBezTo>
                  <a:cubicBezTo>
                    <a:pt x="361" y="749"/>
                    <a:pt x="361" y="749"/>
                    <a:pt x="361" y="749"/>
                  </a:cubicBezTo>
                  <a:cubicBezTo>
                    <a:pt x="361" y="747"/>
                    <a:pt x="361" y="747"/>
                    <a:pt x="361" y="747"/>
                  </a:cubicBezTo>
                  <a:cubicBezTo>
                    <a:pt x="368" y="611"/>
                    <a:pt x="387" y="492"/>
                    <a:pt x="419" y="390"/>
                  </a:cubicBezTo>
                  <a:cubicBezTo>
                    <a:pt x="419" y="387"/>
                    <a:pt x="419" y="387"/>
                    <a:pt x="419" y="387"/>
                  </a:cubicBezTo>
                  <a:cubicBezTo>
                    <a:pt x="424" y="387"/>
                    <a:pt x="424" y="387"/>
                    <a:pt x="424" y="387"/>
                  </a:cubicBezTo>
                  <a:cubicBezTo>
                    <a:pt x="443" y="385"/>
                    <a:pt x="459" y="376"/>
                    <a:pt x="468" y="359"/>
                  </a:cubicBezTo>
                  <a:cubicBezTo>
                    <a:pt x="471" y="357"/>
                    <a:pt x="471" y="357"/>
                    <a:pt x="471" y="357"/>
                  </a:cubicBezTo>
                  <a:cubicBezTo>
                    <a:pt x="473" y="357"/>
                    <a:pt x="473" y="357"/>
                    <a:pt x="473" y="357"/>
                  </a:cubicBezTo>
                  <a:cubicBezTo>
                    <a:pt x="559" y="376"/>
                    <a:pt x="655" y="390"/>
                    <a:pt x="762" y="392"/>
                  </a:cubicBezTo>
                  <a:cubicBezTo>
                    <a:pt x="764" y="392"/>
                    <a:pt x="764" y="392"/>
                    <a:pt x="764" y="392"/>
                  </a:cubicBezTo>
                  <a:cubicBezTo>
                    <a:pt x="767" y="394"/>
                    <a:pt x="767" y="394"/>
                    <a:pt x="767" y="394"/>
                  </a:cubicBezTo>
                  <a:cubicBezTo>
                    <a:pt x="771" y="415"/>
                    <a:pt x="785" y="432"/>
                    <a:pt x="804" y="436"/>
                  </a:cubicBezTo>
                  <a:close/>
                  <a:moveTo>
                    <a:pt x="736" y="5"/>
                  </a:moveTo>
                  <a:cubicBezTo>
                    <a:pt x="694" y="21"/>
                    <a:pt x="643" y="49"/>
                    <a:pt x="592" y="98"/>
                  </a:cubicBezTo>
                  <a:cubicBezTo>
                    <a:pt x="541" y="145"/>
                    <a:pt x="499" y="208"/>
                    <a:pt x="464" y="278"/>
                  </a:cubicBezTo>
                  <a:cubicBezTo>
                    <a:pt x="461" y="282"/>
                    <a:pt x="461" y="282"/>
                    <a:pt x="461" y="282"/>
                  </a:cubicBezTo>
                  <a:cubicBezTo>
                    <a:pt x="464" y="285"/>
                    <a:pt x="464" y="285"/>
                    <a:pt x="464" y="285"/>
                  </a:cubicBezTo>
                  <a:cubicBezTo>
                    <a:pt x="473" y="294"/>
                    <a:pt x="478" y="308"/>
                    <a:pt x="478" y="322"/>
                  </a:cubicBezTo>
                  <a:cubicBezTo>
                    <a:pt x="480" y="327"/>
                    <a:pt x="480" y="327"/>
                    <a:pt x="480" y="327"/>
                  </a:cubicBezTo>
                  <a:cubicBezTo>
                    <a:pt x="482" y="327"/>
                    <a:pt x="482" y="327"/>
                    <a:pt x="482" y="327"/>
                  </a:cubicBezTo>
                  <a:cubicBezTo>
                    <a:pt x="564" y="348"/>
                    <a:pt x="659" y="359"/>
                    <a:pt x="762" y="362"/>
                  </a:cubicBezTo>
                  <a:cubicBezTo>
                    <a:pt x="764" y="362"/>
                    <a:pt x="764" y="362"/>
                    <a:pt x="764" y="362"/>
                  </a:cubicBezTo>
                  <a:cubicBezTo>
                    <a:pt x="767" y="359"/>
                    <a:pt x="767" y="359"/>
                    <a:pt x="767" y="359"/>
                  </a:cubicBezTo>
                  <a:cubicBezTo>
                    <a:pt x="774" y="341"/>
                    <a:pt x="788" y="327"/>
                    <a:pt x="804" y="320"/>
                  </a:cubicBezTo>
                  <a:cubicBezTo>
                    <a:pt x="806" y="320"/>
                    <a:pt x="806" y="320"/>
                    <a:pt x="806" y="320"/>
                  </a:cubicBezTo>
                  <a:cubicBezTo>
                    <a:pt x="806" y="0"/>
                    <a:pt x="806" y="0"/>
                    <a:pt x="806" y="0"/>
                  </a:cubicBezTo>
                  <a:cubicBezTo>
                    <a:pt x="783" y="0"/>
                    <a:pt x="760" y="0"/>
                    <a:pt x="736" y="5"/>
                  </a:cubicBezTo>
                  <a:close/>
                  <a:moveTo>
                    <a:pt x="366" y="292"/>
                  </a:moveTo>
                  <a:cubicBezTo>
                    <a:pt x="370" y="294"/>
                    <a:pt x="370" y="294"/>
                    <a:pt x="370" y="294"/>
                  </a:cubicBezTo>
                  <a:cubicBezTo>
                    <a:pt x="373" y="289"/>
                    <a:pt x="373" y="289"/>
                    <a:pt x="373" y="289"/>
                  </a:cubicBezTo>
                  <a:cubicBezTo>
                    <a:pt x="384" y="271"/>
                    <a:pt x="410" y="259"/>
                    <a:pt x="433" y="266"/>
                  </a:cubicBezTo>
                  <a:cubicBezTo>
                    <a:pt x="436" y="266"/>
                    <a:pt x="436" y="266"/>
                    <a:pt x="436" y="266"/>
                  </a:cubicBezTo>
                  <a:cubicBezTo>
                    <a:pt x="438" y="264"/>
                    <a:pt x="438" y="264"/>
                    <a:pt x="438" y="264"/>
                  </a:cubicBezTo>
                  <a:cubicBezTo>
                    <a:pt x="475" y="187"/>
                    <a:pt x="522" y="124"/>
                    <a:pt x="576" y="72"/>
                  </a:cubicBezTo>
                  <a:cubicBezTo>
                    <a:pt x="596" y="51"/>
                    <a:pt x="620" y="35"/>
                    <a:pt x="643" y="19"/>
                  </a:cubicBezTo>
                  <a:cubicBezTo>
                    <a:pt x="494" y="54"/>
                    <a:pt x="359" y="128"/>
                    <a:pt x="252" y="231"/>
                  </a:cubicBezTo>
                  <a:cubicBezTo>
                    <a:pt x="277" y="250"/>
                    <a:pt x="315" y="271"/>
                    <a:pt x="366" y="292"/>
                  </a:cubicBezTo>
                  <a:close/>
                  <a:moveTo>
                    <a:pt x="282" y="793"/>
                  </a:moveTo>
                  <a:cubicBezTo>
                    <a:pt x="284" y="791"/>
                    <a:pt x="284" y="791"/>
                    <a:pt x="284" y="791"/>
                  </a:cubicBezTo>
                  <a:cubicBezTo>
                    <a:pt x="289" y="768"/>
                    <a:pt x="308" y="751"/>
                    <a:pt x="329" y="747"/>
                  </a:cubicBezTo>
                  <a:cubicBezTo>
                    <a:pt x="333" y="744"/>
                    <a:pt x="333" y="744"/>
                    <a:pt x="333" y="744"/>
                  </a:cubicBezTo>
                  <a:cubicBezTo>
                    <a:pt x="333" y="742"/>
                    <a:pt x="333" y="742"/>
                    <a:pt x="333" y="742"/>
                  </a:cubicBezTo>
                  <a:cubicBezTo>
                    <a:pt x="338" y="607"/>
                    <a:pt x="359" y="488"/>
                    <a:pt x="391" y="383"/>
                  </a:cubicBezTo>
                  <a:cubicBezTo>
                    <a:pt x="391" y="378"/>
                    <a:pt x="391" y="378"/>
                    <a:pt x="391" y="378"/>
                  </a:cubicBezTo>
                  <a:cubicBezTo>
                    <a:pt x="389" y="378"/>
                    <a:pt x="389" y="378"/>
                    <a:pt x="389" y="378"/>
                  </a:cubicBezTo>
                  <a:cubicBezTo>
                    <a:pt x="373" y="366"/>
                    <a:pt x="361" y="348"/>
                    <a:pt x="361" y="327"/>
                  </a:cubicBezTo>
                  <a:cubicBezTo>
                    <a:pt x="361" y="322"/>
                    <a:pt x="361" y="322"/>
                    <a:pt x="361" y="322"/>
                  </a:cubicBezTo>
                  <a:cubicBezTo>
                    <a:pt x="359" y="322"/>
                    <a:pt x="359" y="322"/>
                    <a:pt x="359" y="322"/>
                  </a:cubicBezTo>
                  <a:cubicBezTo>
                    <a:pt x="298" y="299"/>
                    <a:pt x="256" y="273"/>
                    <a:pt x="231" y="254"/>
                  </a:cubicBezTo>
                  <a:cubicBezTo>
                    <a:pt x="96" y="394"/>
                    <a:pt x="9" y="586"/>
                    <a:pt x="2" y="793"/>
                  </a:cubicBezTo>
                  <a:cubicBezTo>
                    <a:pt x="282" y="793"/>
                    <a:pt x="282" y="793"/>
                    <a:pt x="282" y="793"/>
                  </a:cubicBezTo>
                  <a:cubicBezTo>
                    <a:pt x="282" y="793"/>
                    <a:pt x="282" y="793"/>
                    <a:pt x="282" y="793"/>
                  </a:cubicBezTo>
                  <a:close/>
                  <a:moveTo>
                    <a:pt x="1270" y="301"/>
                  </a:moveTo>
                  <a:cubicBezTo>
                    <a:pt x="1275" y="301"/>
                    <a:pt x="1275" y="301"/>
                    <a:pt x="1275" y="301"/>
                  </a:cubicBezTo>
                  <a:cubicBezTo>
                    <a:pt x="1337" y="280"/>
                    <a:pt x="1379" y="257"/>
                    <a:pt x="1407" y="238"/>
                  </a:cubicBezTo>
                  <a:cubicBezTo>
                    <a:pt x="1296" y="128"/>
                    <a:pt x="1153" y="49"/>
                    <a:pt x="995" y="16"/>
                  </a:cubicBezTo>
                  <a:cubicBezTo>
                    <a:pt x="1021" y="33"/>
                    <a:pt x="1049" y="54"/>
                    <a:pt x="1076" y="79"/>
                  </a:cubicBezTo>
                  <a:cubicBezTo>
                    <a:pt x="1132" y="131"/>
                    <a:pt x="1181" y="194"/>
                    <a:pt x="1219" y="271"/>
                  </a:cubicBezTo>
                  <a:cubicBezTo>
                    <a:pt x="1221" y="273"/>
                    <a:pt x="1221" y="273"/>
                    <a:pt x="1221" y="273"/>
                  </a:cubicBezTo>
                  <a:cubicBezTo>
                    <a:pt x="1223" y="273"/>
                    <a:pt x="1223" y="273"/>
                    <a:pt x="1223" y="273"/>
                  </a:cubicBezTo>
                  <a:cubicBezTo>
                    <a:pt x="1242" y="273"/>
                    <a:pt x="1258" y="282"/>
                    <a:pt x="1270" y="299"/>
                  </a:cubicBezTo>
                  <a:cubicBezTo>
                    <a:pt x="1270" y="301"/>
                    <a:pt x="1270" y="301"/>
                    <a:pt x="1270" y="301"/>
                  </a:cubicBezTo>
                  <a:cubicBezTo>
                    <a:pt x="1270" y="301"/>
                    <a:pt x="1270" y="301"/>
                    <a:pt x="1270" y="301"/>
                  </a:cubicBezTo>
                  <a:close/>
                  <a:moveTo>
                    <a:pt x="419" y="1241"/>
                  </a:moveTo>
                  <a:cubicBezTo>
                    <a:pt x="422" y="1244"/>
                    <a:pt x="422" y="1244"/>
                    <a:pt x="422" y="1244"/>
                  </a:cubicBezTo>
                  <a:cubicBezTo>
                    <a:pt x="424" y="1244"/>
                    <a:pt x="424" y="1244"/>
                    <a:pt x="424" y="1244"/>
                  </a:cubicBezTo>
                  <a:cubicBezTo>
                    <a:pt x="440" y="1246"/>
                    <a:pt x="457" y="1253"/>
                    <a:pt x="466" y="1267"/>
                  </a:cubicBezTo>
                  <a:cubicBezTo>
                    <a:pt x="468" y="1269"/>
                    <a:pt x="468" y="1269"/>
                    <a:pt x="468" y="1269"/>
                  </a:cubicBezTo>
                  <a:cubicBezTo>
                    <a:pt x="471" y="1269"/>
                    <a:pt x="471" y="1269"/>
                    <a:pt x="471" y="1269"/>
                  </a:cubicBezTo>
                  <a:cubicBezTo>
                    <a:pt x="557" y="1248"/>
                    <a:pt x="655" y="1237"/>
                    <a:pt x="762" y="1234"/>
                  </a:cubicBezTo>
                  <a:cubicBezTo>
                    <a:pt x="767" y="1234"/>
                    <a:pt x="767" y="1234"/>
                    <a:pt x="767" y="1234"/>
                  </a:cubicBezTo>
                  <a:cubicBezTo>
                    <a:pt x="767" y="1230"/>
                    <a:pt x="767" y="1230"/>
                    <a:pt x="767" y="1230"/>
                  </a:cubicBezTo>
                  <a:cubicBezTo>
                    <a:pt x="774" y="1213"/>
                    <a:pt x="788" y="1199"/>
                    <a:pt x="804" y="1195"/>
                  </a:cubicBezTo>
                  <a:cubicBezTo>
                    <a:pt x="806" y="1192"/>
                    <a:pt x="806" y="1192"/>
                    <a:pt x="806" y="1192"/>
                  </a:cubicBezTo>
                  <a:cubicBezTo>
                    <a:pt x="806" y="866"/>
                    <a:pt x="806" y="866"/>
                    <a:pt x="806" y="866"/>
                  </a:cubicBezTo>
                  <a:cubicBezTo>
                    <a:pt x="804" y="863"/>
                    <a:pt x="804" y="863"/>
                    <a:pt x="804" y="863"/>
                  </a:cubicBezTo>
                  <a:cubicBezTo>
                    <a:pt x="788" y="859"/>
                    <a:pt x="774" y="845"/>
                    <a:pt x="767" y="828"/>
                  </a:cubicBezTo>
                  <a:cubicBezTo>
                    <a:pt x="767" y="824"/>
                    <a:pt x="767" y="824"/>
                    <a:pt x="767" y="824"/>
                  </a:cubicBezTo>
                  <a:cubicBezTo>
                    <a:pt x="396" y="824"/>
                    <a:pt x="396" y="824"/>
                    <a:pt x="396" y="824"/>
                  </a:cubicBezTo>
                  <a:cubicBezTo>
                    <a:pt x="396" y="828"/>
                    <a:pt x="396" y="828"/>
                    <a:pt x="396" y="828"/>
                  </a:cubicBezTo>
                  <a:cubicBezTo>
                    <a:pt x="389" y="842"/>
                    <a:pt x="380" y="856"/>
                    <a:pt x="363" y="861"/>
                  </a:cubicBezTo>
                  <a:cubicBezTo>
                    <a:pt x="361" y="863"/>
                    <a:pt x="361" y="863"/>
                    <a:pt x="361" y="863"/>
                  </a:cubicBezTo>
                  <a:cubicBezTo>
                    <a:pt x="361" y="866"/>
                    <a:pt x="361" y="866"/>
                    <a:pt x="361" y="866"/>
                  </a:cubicBezTo>
                  <a:cubicBezTo>
                    <a:pt x="366" y="1006"/>
                    <a:pt x="384" y="1132"/>
                    <a:pt x="419" y="1241"/>
                  </a:cubicBezTo>
                  <a:close/>
                  <a:moveTo>
                    <a:pt x="878" y="359"/>
                  </a:moveTo>
                  <a:cubicBezTo>
                    <a:pt x="878" y="362"/>
                    <a:pt x="878" y="362"/>
                    <a:pt x="878" y="362"/>
                  </a:cubicBezTo>
                  <a:cubicBezTo>
                    <a:pt x="881" y="362"/>
                    <a:pt x="881" y="362"/>
                    <a:pt x="881" y="362"/>
                  </a:cubicBezTo>
                  <a:cubicBezTo>
                    <a:pt x="983" y="359"/>
                    <a:pt x="1076" y="350"/>
                    <a:pt x="1158" y="331"/>
                  </a:cubicBezTo>
                  <a:cubicBezTo>
                    <a:pt x="1163" y="331"/>
                    <a:pt x="1163" y="331"/>
                    <a:pt x="1163" y="331"/>
                  </a:cubicBezTo>
                  <a:cubicBezTo>
                    <a:pt x="1163" y="327"/>
                    <a:pt x="1163" y="327"/>
                    <a:pt x="1163" y="327"/>
                  </a:cubicBezTo>
                  <a:cubicBezTo>
                    <a:pt x="1165" y="310"/>
                    <a:pt x="1174" y="294"/>
                    <a:pt x="1188" y="285"/>
                  </a:cubicBezTo>
                  <a:cubicBezTo>
                    <a:pt x="1193" y="280"/>
                    <a:pt x="1193" y="280"/>
                    <a:pt x="1193" y="280"/>
                  </a:cubicBezTo>
                  <a:cubicBezTo>
                    <a:pt x="1191" y="278"/>
                    <a:pt x="1191" y="278"/>
                    <a:pt x="1191" y="278"/>
                  </a:cubicBezTo>
                  <a:cubicBezTo>
                    <a:pt x="1153" y="208"/>
                    <a:pt x="1109" y="149"/>
                    <a:pt x="1058" y="103"/>
                  </a:cubicBezTo>
                  <a:cubicBezTo>
                    <a:pt x="1002" y="49"/>
                    <a:pt x="946" y="19"/>
                    <a:pt x="902" y="2"/>
                  </a:cubicBezTo>
                  <a:cubicBezTo>
                    <a:pt x="878" y="0"/>
                    <a:pt x="857" y="0"/>
                    <a:pt x="836" y="0"/>
                  </a:cubicBezTo>
                  <a:cubicBezTo>
                    <a:pt x="836" y="320"/>
                    <a:pt x="836" y="320"/>
                    <a:pt x="836" y="320"/>
                  </a:cubicBezTo>
                  <a:cubicBezTo>
                    <a:pt x="839" y="320"/>
                    <a:pt x="839" y="320"/>
                    <a:pt x="839" y="320"/>
                  </a:cubicBezTo>
                  <a:cubicBezTo>
                    <a:pt x="857" y="327"/>
                    <a:pt x="871" y="341"/>
                    <a:pt x="878" y="359"/>
                  </a:cubicBezTo>
                  <a:close/>
                  <a:moveTo>
                    <a:pt x="878" y="791"/>
                  </a:moveTo>
                  <a:cubicBezTo>
                    <a:pt x="878" y="793"/>
                    <a:pt x="878" y="793"/>
                    <a:pt x="878" y="793"/>
                  </a:cubicBezTo>
                  <a:cubicBezTo>
                    <a:pt x="1251" y="793"/>
                    <a:pt x="1251" y="793"/>
                    <a:pt x="1251" y="793"/>
                  </a:cubicBezTo>
                  <a:cubicBezTo>
                    <a:pt x="1251" y="791"/>
                    <a:pt x="1251" y="791"/>
                    <a:pt x="1251" y="791"/>
                  </a:cubicBezTo>
                  <a:cubicBezTo>
                    <a:pt x="1258" y="770"/>
                    <a:pt x="1275" y="751"/>
                    <a:pt x="1296" y="747"/>
                  </a:cubicBezTo>
                  <a:cubicBezTo>
                    <a:pt x="1298" y="747"/>
                    <a:pt x="1298" y="747"/>
                    <a:pt x="1298" y="747"/>
                  </a:cubicBezTo>
                  <a:cubicBezTo>
                    <a:pt x="1298" y="742"/>
                    <a:pt x="1298" y="742"/>
                    <a:pt x="1298" y="742"/>
                  </a:cubicBezTo>
                  <a:cubicBezTo>
                    <a:pt x="1293" y="614"/>
                    <a:pt x="1275" y="497"/>
                    <a:pt x="1240" y="397"/>
                  </a:cubicBezTo>
                  <a:cubicBezTo>
                    <a:pt x="1240" y="392"/>
                    <a:pt x="1240" y="392"/>
                    <a:pt x="1240" y="392"/>
                  </a:cubicBezTo>
                  <a:cubicBezTo>
                    <a:pt x="1235" y="394"/>
                    <a:pt x="1235" y="394"/>
                    <a:pt x="1235" y="394"/>
                  </a:cubicBezTo>
                  <a:cubicBezTo>
                    <a:pt x="1207" y="401"/>
                    <a:pt x="1184" y="387"/>
                    <a:pt x="1170" y="364"/>
                  </a:cubicBezTo>
                  <a:cubicBezTo>
                    <a:pt x="1167" y="362"/>
                    <a:pt x="1167" y="362"/>
                    <a:pt x="1167" y="362"/>
                  </a:cubicBezTo>
                  <a:cubicBezTo>
                    <a:pt x="1165" y="362"/>
                    <a:pt x="1165" y="362"/>
                    <a:pt x="1165" y="362"/>
                  </a:cubicBezTo>
                  <a:cubicBezTo>
                    <a:pt x="1081" y="380"/>
                    <a:pt x="986" y="390"/>
                    <a:pt x="883" y="392"/>
                  </a:cubicBezTo>
                  <a:cubicBezTo>
                    <a:pt x="878" y="392"/>
                    <a:pt x="878" y="392"/>
                    <a:pt x="878" y="392"/>
                  </a:cubicBezTo>
                  <a:cubicBezTo>
                    <a:pt x="878" y="397"/>
                    <a:pt x="878" y="397"/>
                    <a:pt x="878" y="397"/>
                  </a:cubicBezTo>
                  <a:cubicBezTo>
                    <a:pt x="874" y="415"/>
                    <a:pt x="857" y="432"/>
                    <a:pt x="839" y="436"/>
                  </a:cubicBezTo>
                  <a:cubicBezTo>
                    <a:pt x="836" y="439"/>
                    <a:pt x="836" y="439"/>
                    <a:pt x="836" y="439"/>
                  </a:cubicBezTo>
                  <a:cubicBezTo>
                    <a:pt x="836" y="747"/>
                    <a:pt x="836" y="747"/>
                    <a:pt x="836" y="747"/>
                  </a:cubicBezTo>
                  <a:cubicBezTo>
                    <a:pt x="839" y="747"/>
                    <a:pt x="839" y="747"/>
                    <a:pt x="839" y="747"/>
                  </a:cubicBezTo>
                  <a:cubicBezTo>
                    <a:pt x="857" y="754"/>
                    <a:pt x="874" y="770"/>
                    <a:pt x="878" y="791"/>
                  </a:cubicBezTo>
                  <a:close/>
                  <a:moveTo>
                    <a:pt x="576" y="1566"/>
                  </a:moveTo>
                  <a:cubicBezTo>
                    <a:pt x="522" y="1512"/>
                    <a:pt x="475" y="1444"/>
                    <a:pt x="438" y="1367"/>
                  </a:cubicBezTo>
                  <a:cubicBezTo>
                    <a:pt x="436" y="1365"/>
                    <a:pt x="436" y="1365"/>
                    <a:pt x="436" y="1365"/>
                  </a:cubicBezTo>
                  <a:cubicBezTo>
                    <a:pt x="433" y="1365"/>
                    <a:pt x="433" y="1365"/>
                    <a:pt x="433" y="1365"/>
                  </a:cubicBezTo>
                  <a:cubicBezTo>
                    <a:pt x="408" y="1372"/>
                    <a:pt x="382" y="1360"/>
                    <a:pt x="370" y="1337"/>
                  </a:cubicBezTo>
                  <a:cubicBezTo>
                    <a:pt x="368" y="1332"/>
                    <a:pt x="368" y="1332"/>
                    <a:pt x="368" y="1332"/>
                  </a:cubicBezTo>
                  <a:cubicBezTo>
                    <a:pt x="363" y="1335"/>
                    <a:pt x="363" y="1335"/>
                    <a:pt x="363" y="1335"/>
                  </a:cubicBezTo>
                  <a:cubicBezTo>
                    <a:pt x="301" y="1360"/>
                    <a:pt x="261" y="1386"/>
                    <a:pt x="238" y="1405"/>
                  </a:cubicBezTo>
                  <a:cubicBezTo>
                    <a:pt x="352" y="1519"/>
                    <a:pt x="499" y="1603"/>
                    <a:pt x="664" y="1636"/>
                  </a:cubicBezTo>
                  <a:cubicBezTo>
                    <a:pt x="636" y="1617"/>
                    <a:pt x="606" y="1594"/>
                    <a:pt x="576" y="1566"/>
                  </a:cubicBezTo>
                  <a:close/>
                  <a:moveTo>
                    <a:pt x="1277" y="1325"/>
                  </a:moveTo>
                  <a:cubicBezTo>
                    <a:pt x="1272" y="1325"/>
                    <a:pt x="1272" y="1325"/>
                    <a:pt x="1272" y="1325"/>
                  </a:cubicBezTo>
                  <a:cubicBezTo>
                    <a:pt x="1272" y="1328"/>
                    <a:pt x="1272" y="1328"/>
                    <a:pt x="1272" y="1328"/>
                  </a:cubicBezTo>
                  <a:cubicBezTo>
                    <a:pt x="1261" y="1344"/>
                    <a:pt x="1244" y="1356"/>
                    <a:pt x="1226" y="1358"/>
                  </a:cubicBezTo>
                  <a:cubicBezTo>
                    <a:pt x="1221" y="1358"/>
                    <a:pt x="1221" y="1358"/>
                    <a:pt x="1221" y="1358"/>
                  </a:cubicBezTo>
                  <a:cubicBezTo>
                    <a:pt x="1221" y="1360"/>
                    <a:pt x="1221" y="1360"/>
                    <a:pt x="1221" y="1360"/>
                  </a:cubicBezTo>
                  <a:cubicBezTo>
                    <a:pt x="1184" y="1440"/>
                    <a:pt x="1135" y="1507"/>
                    <a:pt x="1079" y="1561"/>
                  </a:cubicBezTo>
                  <a:cubicBezTo>
                    <a:pt x="1049" y="1591"/>
                    <a:pt x="1016" y="1617"/>
                    <a:pt x="988" y="1636"/>
                  </a:cubicBezTo>
                  <a:cubicBezTo>
                    <a:pt x="1156" y="1601"/>
                    <a:pt x="1307" y="1517"/>
                    <a:pt x="1421" y="1398"/>
                  </a:cubicBezTo>
                  <a:cubicBezTo>
                    <a:pt x="1396" y="1379"/>
                    <a:pt x="1349" y="1351"/>
                    <a:pt x="1277" y="1325"/>
                  </a:cubicBezTo>
                  <a:close/>
                  <a:moveTo>
                    <a:pt x="359" y="1304"/>
                  </a:moveTo>
                  <a:cubicBezTo>
                    <a:pt x="361" y="1302"/>
                    <a:pt x="361" y="1302"/>
                    <a:pt x="361" y="1302"/>
                  </a:cubicBezTo>
                  <a:cubicBezTo>
                    <a:pt x="361" y="1300"/>
                    <a:pt x="361" y="1300"/>
                    <a:pt x="361" y="1300"/>
                  </a:cubicBezTo>
                  <a:cubicBezTo>
                    <a:pt x="363" y="1281"/>
                    <a:pt x="373" y="1262"/>
                    <a:pt x="389" y="1253"/>
                  </a:cubicBezTo>
                  <a:cubicBezTo>
                    <a:pt x="391" y="1251"/>
                    <a:pt x="391" y="1251"/>
                    <a:pt x="391" y="1251"/>
                  </a:cubicBezTo>
                  <a:cubicBezTo>
                    <a:pt x="391" y="1248"/>
                    <a:pt x="391" y="1248"/>
                    <a:pt x="391" y="1248"/>
                  </a:cubicBezTo>
                  <a:cubicBezTo>
                    <a:pt x="356" y="1139"/>
                    <a:pt x="338" y="1010"/>
                    <a:pt x="333" y="870"/>
                  </a:cubicBezTo>
                  <a:cubicBezTo>
                    <a:pt x="333" y="868"/>
                    <a:pt x="333" y="868"/>
                    <a:pt x="333" y="868"/>
                  </a:cubicBezTo>
                  <a:cubicBezTo>
                    <a:pt x="329" y="866"/>
                    <a:pt x="329" y="866"/>
                    <a:pt x="329" y="866"/>
                  </a:cubicBezTo>
                  <a:cubicBezTo>
                    <a:pt x="310" y="861"/>
                    <a:pt x="294" y="847"/>
                    <a:pt x="287" y="828"/>
                  </a:cubicBezTo>
                  <a:cubicBezTo>
                    <a:pt x="284" y="824"/>
                    <a:pt x="284" y="824"/>
                    <a:pt x="284" y="824"/>
                  </a:cubicBezTo>
                  <a:cubicBezTo>
                    <a:pt x="0" y="824"/>
                    <a:pt x="0" y="824"/>
                    <a:pt x="0" y="824"/>
                  </a:cubicBezTo>
                  <a:cubicBezTo>
                    <a:pt x="0" y="824"/>
                    <a:pt x="0" y="824"/>
                    <a:pt x="0" y="826"/>
                  </a:cubicBezTo>
                  <a:cubicBezTo>
                    <a:pt x="0" y="1041"/>
                    <a:pt x="82" y="1234"/>
                    <a:pt x="217" y="1381"/>
                  </a:cubicBezTo>
                  <a:cubicBezTo>
                    <a:pt x="242" y="1360"/>
                    <a:pt x="289" y="1330"/>
                    <a:pt x="359" y="1304"/>
                  </a:cubicBezTo>
                  <a:close/>
                  <a:moveTo>
                    <a:pt x="1365" y="824"/>
                  </a:moveTo>
                  <a:cubicBezTo>
                    <a:pt x="1363" y="828"/>
                    <a:pt x="1363" y="828"/>
                    <a:pt x="1363" y="828"/>
                  </a:cubicBezTo>
                  <a:cubicBezTo>
                    <a:pt x="1358" y="845"/>
                    <a:pt x="1347" y="856"/>
                    <a:pt x="1330" y="863"/>
                  </a:cubicBezTo>
                  <a:cubicBezTo>
                    <a:pt x="1328" y="863"/>
                    <a:pt x="1328" y="863"/>
                    <a:pt x="1328" y="863"/>
                  </a:cubicBezTo>
                  <a:cubicBezTo>
                    <a:pt x="1328" y="868"/>
                    <a:pt x="1328" y="868"/>
                    <a:pt x="1328" y="868"/>
                  </a:cubicBezTo>
                  <a:cubicBezTo>
                    <a:pt x="1323" y="1010"/>
                    <a:pt x="1302" y="1139"/>
                    <a:pt x="1265" y="1251"/>
                  </a:cubicBezTo>
                  <a:cubicBezTo>
                    <a:pt x="1263" y="1253"/>
                    <a:pt x="1263" y="1253"/>
                    <a:pt x="1263" y="1253"/>
                  </a:cubicBezTo>
                  <a:cubicBezTo>
                    <a:pt x="1265" y="1255"/>
                    <a:pt x="1265" y="1255"/>
                    <a:pt x="1265" y="1255"/>
                  </a:cubicBezTo>
                  <a:cubicBezTo>
                    <a:pt x="1275" y="1267"/>
                    <a:pt x="1279" y="1279"/>
                    <a:pt x="1279" y="1290"/>
                  </a:cubicBezTo>
                  <a:cubicBezTo>
                    <a:pt x="1279" y="1295"/>
                    <a:pt x="1279" y="1295"/>
                    <a:pt x="1279" y="1295"/>
                  </a:cubicBezTo>
                  <a:cubicBezTo>
                    <a:pt x="1284" y="1295"/>
                    <a:pt x="1284" y="1295"/>
                    <a:pt x="1284" y="1295"/>
                  </a:cubicBezTo>
                  <a:cubicBezTo>
                    <a:pt x="1363" y="1323"/>
                    <a:pt x="1414" y="1353"/>
                    <a:pt x="1442" y="1374"/>
                  </a:cubicBezTo>
                  <a:cubicBezTo>
                    <a:pt x="1573" y="1230"/>
                    <a:pt x="1652" y="1036"/>
                    <a:pt x="1652" y="826"/>
                  </a:cubicBezTo>
                  <a:cubicBezTo>
                    <a:pt x="1652" y="824"/>
                    <a:pt x="1652" y="824"/>
                    <a:pt x="1652" y="824"/>
                  </a:cubicBezTo>
                  <a:cubicBezTo>
                    <a:pt x="1365" y="824"/>
                    <a:pt x="1365" y="824"/>
                    <a:pt x="1365" y="824"/>
                  </a:cubicBezTo>
                  <a:cubicBezTo>
                    <a:pt x="1365" y="824"/>
                    <a:pt x="1365" y="824"/>
                    <a:pt x="1365" y="824"/>
                  </a:cubicBezTo>
                  <a:close/>
                  <a:moveTo>
                    <a:pt x="1191" y="1353"/>
                  </a:moveTo>
                  <a:cubicBezTo>
                    <a:pt x="1193" y="1351"/>
                    <a:pt x="1193" y="1351"/>
                    <a:pt x="1193" y="1351"/>
                  </a:cubicBezTo>
                  <a:cubicBezTo>
                    <a:pt x="1191" y="1349"/>
                    <a:pt x="1191" y="1349"/>
                    <a:pt x="1191" y="1349"/>
                  </a:cubicBezTo>
                  <a:cubicBezTo>
                    <a:pt x="1174" y="1337"/>
                    <a:pt x="1163" y="1318"/>
                    <a:pt x="1163" y="1297"/>
                  </a:cubicBezTo>
                  <a:cubicBezTo>
                    <a:pt x="1163" y="1295"/>
                    <a:pt x="1163" y="1295"/>
                    <a:pt x="1163" y="1295"/>
                  </a:cubicBezTo>
                  <a:cubicBezTo>
                    <a:pt x="1158" y="1293"/>
                    <a:pt x="1158" y="1293"/>
                    <a:pt x="1158" y="1293"/>
                  </a:cubicBezTo>
                  <a:cubicBezTo>
                    <a:pt x="1076" y="1276"/>
                    <a:pt x="986" y="1267"/>
                    <a:pt x="883" y="1265"/>
                  </a:cubicBezTo>
                  <a:cubicBezTo>
                    <a:pt x="878" y="1265"/>
                    <a:pt x="878" y="1265"/>
                    <a:pt x="878" y="1265"/>
                  </a:cubicBezTo>
                  <a:cubicBezTo>
                    <a:pt x="878" y="1267"/>
                    <a:pt x="878" y="1267"/>
                    <a:pt x="878" y="1267"/>
                  </a:cubicBezTo>
                  <a:cubicBezTo>
                    <a:pt x="874" y="1288"/>
                    <a:pt x="860" y="1304"/>
                    <a:pt x="839" y="1311"/>
                  </a:cubicBezTo>
                  <a:cubicBezTo>
                    <a:pt x="836" y="1311"/>
                    <a:pt x="836" y="1311"/>
                    <a:pt x="836" y="1311"/>
                  </a:cubicBezTo>
                  <a:cubicBezTo>
                    <a:pt x="836" y="1652"/>
                    <a:pt x="836" y="1652"/>
                    <a:pt x="836" y="1652"/>
                  </a:cubicBezTo>
                  <a:cubicBezTo>
                    <a:pt x="857" y="1652"/>
                    <a:pt x="878" y="1650"/>
                    <a:pt x="902" y="1647"/>
                  </a:cubicBezTo>
                  <a:cubicBezTo>
                    <a:pt x="944" y="1629"/>
                    <a:pt x="1004" y="1596"/>
                    <a:pt x="1063" y="1538"/>
                  </a:cubicBezTo>
                  <a:cubicBezTo>
                    <a:pt x="1111" y="1489"/>
                    <a:pt x="1156" y="1426"/>
                    <a:pt x="1191" y="1353"/>
                  </a:cubicBezTo>
                  <a:close/>
                  <a:moveTo>
                    <a:pt x="1328" y="747"/>
                  </a:moveTo>
                  <a:cubicBezTo>
                    <a:pt x="1330" y="749"/>
                    <a:pt x="1330" y="749"/>
                    <a:pt x="1330" y="749"/>
                  </a:cubicBezTo>
                  <a:cubicBezTo>
                    <a:pt x="1347" y="756"/>
                    <a:pt x="1361" y="772"/>
                    <a:pt x="1365" y="791"/>
                  </a:cubicBezTo>
                  <a:cubicBezTo>
                    <a:pt x="1365" y="793"/>
                    <a:pt x="1365" y="793"/>
                    <a:pt x="1365" y="793"/>
                  </a:cubicBezTo>
                  <a:cubicBezTo>
                    <a:pt x="1650" y="793"/>
                    <a:pt x="1650" y="793"/>
                    <a:pt x="1650" y="793"/>
                  </a:cubicBezTo>
                  <a:cubicBezTo>
                    <a:pt x="1643" y="588"/>
                    <a:pt x="1559" y="401"/>
                    <a:pt x="1428" y="261"/>
                  </a:cubicBezTo>
                  <a:cubicBezTo>
                    <a:pt x="1398" y="280"/>
                    <a:pt x="1351" y="306"/>
                    <a:pt x="1284" y="329"/>
                  </a:cubicBezTo>
                  <a:cubicBezTo>
                    <a:pt x="1279" y="331"/>
                    <a:pt x="1279" y="331"/>
                    <a:pt x="1279" y="331"/>
                  </a:cubicBezTo>
                  <a:cubicBezTo>
                    <a:pt x="1279" y="334"/>
                    <a:pt x="1279" y="334"/>
                    <a:pt x="1279" y="334"/>
                  </a:cubicBezTo>
                  <a:cubicBezTo>
                    <a:pt x="1279" y="350"/>
                    <a:pt x="1275" y="364"/>
                    <a:pt x="1265" y="373"/>
                  </a:cubicBezTo>
                  <a:cubicBezTo>
                    <a:pt x="1263" y="376"/>
                    <a:pt x="1263" y="376"/>
                    <a:pt x="1263" y="376"/>
                  </a:cubicBezTo>
                  <a:cubicBezTo>
                    <a:pt x="1265" y="378"/>
                    <a:pt x="1265" y="378"/>
                    <a:pt x="1265" y="378"/>
                  </a:cubicBezTo>
                  <a:cubicBezTo>
                    <a:pt x="1300" y="485"/>
                    <a:pt x="1321" y="609"/>
                    <a:pt x="1328" y="744"/>
                  </a:cubicBezTo>
                  <a:cubicBezTo>
                    <a:pt x="1328" y="747"/>
                    <a:pt x="1328" y="747"/>
                    <a:pt x="1328" y="747"/>
                  </a:cubicBezTo>
                  <a:cubicBezTo>
                    <a:pt x="1328" y="747"/>
                    <a:pt x="1328" y="747"/>
                    <a:pt x="1328" y="747"/>
                  </a:cubicBezTo>
                  <a:close/>
                  <a:moveTo>
                    <a:pt x="594" y="1540"/>
                  </a:moveTo>
                  <a:cubicBezTo>
                    <a:pt x="650" y="1596"/>
                    <a:pt x="706" y="1629"/>
                    <a:pt x="750" y="1647"/>
                  </a:cubicBezTo>
                  <a:cubicBezTo>
                    <a:pt x="769" y="1650"/>
                    <a:pt x="788" y="1650"/>
                    <a:pt x="806" y="1652"/>
                  </a:cubicBezTo>
                  <a:cubicBezTo>
                    <a:pt x="806" y="1311"/>
                    <a:pt x="806" y="1311"/>
                    <a:pt x="806" y="1311"/>
                  </a:cubicBezTo>
                  <a:cubicBezTo>
                    <a:pt x="804" y="1311"/>
                    <a:pt x="804" y="1311"/>
                    <a:pt x="804" y="1311"/>
                  </a:cubicBezTo>
                  <a:cubicBezTo>
                    <a:pt x="785" y="1304"/>
                    <a:pt x="771" y="1288"/>
                    <a:pt x="764" y="1267"/>
                  </a:cubicBezTo>
                  <a:cubicBezTo>
                    <a:pt x="764" y="1265"/>
                    <a:pt x="764" y="1265"/>
                    <a:pt x="764" y="1265"/>
                  </a:cubicBezTo>
                  <a:cubicBezTo>
                    <a:pt x="760" y="1265"/>
                    <a:pt x="760" y="1265"/>
                    <a:pt x="760" y="1265"/>
                  </a:cubicBezTo>
                  <a:cubicBezTo>
                    <a:pt x="657" y="1267"/>
                    <a:pt x="564" y="1279"/>
                    <a:pt x="482" y="1297"/>
                  </a:cubicBezTo>
                  <a:cubicBezTo>
                    <a:pt x="478" y="1300"/>
                    <a:pt x="478" y="1300"/>
                    <a:pt x="478" y="1300"/>
                  </a:cubicBezTo>
                  <a:cubicBezTo>
                    <a:pt x="478" y="1304"/>
                    <a:pt x="478" y="1304"/>
                    <a:pt x="478" y="1304"/>
                  </a:cubicBezTo>
                  <a:cubicBezTo>
                    <a:pt x="478" y="1321"/>
                    <a:pt x="473" y="1335"/>
                    <a:pt x="464" y="1346"/>
                  </a:cubicBezTo>
                  <a:cubicBezTo>
                    <a:pt x="461" y="1349"/>
                    <a:pt x="461" y="1349"/>
                    <a:pt x="461" y="1349"/>
                  </a:cubicBezTo>
                  <a:cubicBezTo>
                    <a:pt x="464" y="1351"/>
                    <a:pt x="464" y="1351"/>
                    <a:pt x="464" y="1351"/>
                  </a:cubicBezTo>
                  <a:cubicBezTo>
                    <a:pt x="499" y="1426"/>
                    <a:pt x="543" y="1489"/>
                    <a:pt x="594" y="1540"/>
                  </a:cubicBezTo>
                  <a:close/>
                  <a:moveTo>
                    <a:pt x="1235" y="1237"/>
                  </a:moveTo>
                  <a:cubicBezTo>
                    <a:pt x="1240" y="1237"/>
                    <a:pt x="1240" y="1237"/>
                    <a:pt x="1240" y="1237"/>
                  </a:cubicBezTo>
                  <a:cubicBezTo>
                    <a:pt x="1240" y="1234"/>
                    <a:pt x="1240" y="1234"/>
                    <a:pt x="1240" y="1234"/>
                  </a:cubicBezTo>
                  <a:cubicBezTo>
                    <a:pt x="1275" y="1127"/>
                    <a:pt x="1293" y="1006"/>
                    <a:pt x="1298" y="870"/>
                  </a:cubicBezTo>
                  <a:cubicBezTo>
                    <a:pt x="1298" y="866"/>
                    <a:pt x="1298" y="866"/>
                    <a:pt x="1298" y="866"/>
                  </a:cubicBezTo>
                  <a:cubicBezTo>
                    <a:pt x="1296" y="866"/>
                    <a:pt x="1296" y="866"/>
                    <a:pt x="1296" y="866"/>
                  </a:cubicBezTo>
                  <a:cubicBezTo>
                    <a:pt x="1277" y="861"/>
                    <a:pt x="1261" y="847"/>
                    <a:pt x="1254" y="828"/>
                  </a:cubicBezTo>
                  <a:cubicBezTo>
                    <a:pt x="1254" y="824"/>
                    <a:pt x="1254" y="824"/>
                    <a:pt x="1254" y="824"/>
                  </a:cubicBezTo>
                  <a:cubicBezTo>
                    <a:pt x="878" y="824"/>
                    <a:pt x="878" y="824"/>
                    <a:pt x="878" y="824"/>
                  </a:cubicBezTo>
                  <a:cubicBezTo>
                    <a:pt x="876" y="828"/>
                    <a:pt x="876" y="828"/>
                    <a:pt x="876" y="828"/>
                  </a:cubicBezTo>
                  <a:cubicBezTo>
                    <a:pt x="871" y="845"/>
                    <a:pt x="857" y="859"/>
                    <a:pt x="839" y="863"/>
                  </a:cubicBezTo>
                  <a:cubicBezTo>
                    <a:pt x="836" y="866"/>
                    <a:pt x="836" y="866"/>
                    <a:pt x="836" y="866"/>
                  </a:cubicBezTo>
                  <a:cubicBezTo>
                    <a:pt x="836" y="1192"/>
                    <a:pt x="836" y="1192"/>
                    <a:pt x="836" y="1192"/>
                  </a:cubicBezTo>
                  <a:cubicBezTo>
                    <a:pt x="839" y="1195"/>
                    <a:pt x="839" y="1195"/>
                    <a:pt x="839" y="1195"/>
                  </a:cubicBezTo>
                  <a:cubicBezTo>
                    <a:pt x="857" y="1199"/>
                    <a:pt x="869" y="1213"/>
                    <a:pt x="876" y="1230"/>
                  </a:cubicBezTo>
                  <a:cubicBezTo>
                    <a:pt x="878" y="1234"/>
                    <a:pt x="878" y="1234"/>
                    <a:pt x="878" y="1234"/>
                  </a:cubicBezTo>
                  <a:cubicBezTo>
                    <a:pt x="881" y="1234"/>
                    <a:pt x="881" y="1234"/>
                    <a:pt x="881" y="1234"/>
                  </a:cubicBezTo>
                  <a:cubicBezTo>
                    <a:pt x="986" y="1237"/>
                    <a:pt x="1083" y="1246"/>
                    <a:pt x="1167" y="1265"/>
                  </a:cubicBezTo>
                  <a:cubicBezTo>
                    <a:pt x="1170" y="1265"/>
                    <a:pt x="1170" y="1265"/>
                    <a:pt x="1170" y="1265"/>
                  </a:cubicBezTo>
                  <a:cubicBezTo>
                    <a:pt x="1172" y="1262"/>
                    <a:pt x="1172" y="1262"/>
                    <a:pt x="1172" y="1262"/>
                  </a:cubicBezTo>
                  <a:cubicBezTo>
                    <a:pt x="1186" y="1241"/>
                    <a:pt x="1209" y="1230"/>
                    <a:pt x="1235" y="123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75757"/>
                </a:solidFill>
              </a:endParaRPr>
            </a:p>
          </p:txBody>
        </p:sp>
      </p:grpSp>
      <p:grpSp>
        <p:nvGrpSpPr>
          <p:cNvPr id="60" name="Group 59">
            <a:extLst>
              <a:ext uri="{FF2B5EF4-FFF2-40B4-BE49-F238E27FC236}">
                <a16:creationId xmlns:a16="http://schemas.microsoft.com/office/drawing/2014/main" id="{803F0820-FA0C-B649-9CA1-A9FAFACC2443}"/>
              </a:ext>
            </a:extLst>
          </p:cNvPr>
          <p:cNvGrpSpPr>
            <a:grpSpLocks noChangeAspect="1"/>
          </p:cNvGrpSpPr>
          <p:nvPr/>
        </p:nvGrpSpPr>
        <p:grpSpPr>
          <a:xfrm>
            <a:off x="5082219" y="1527030"/>
            <a:ext cx="731520" cy="731520"/>
            <a:chOff x="4234656" y="2600325"/>
            <a:chExt cx="1657350" cy="1657350"/>
          </a:xfrm>
        </p:grpSpPr>
        <p:sp>
          <p:nvSpPr>
            <p:cNvPr id="61" name="AutoShape 3">
              <a:extLst>
                <a:ext uri="{FF2B5EF4-FFF2-40B4-BE49-F238E27FC236}">
                  <a16:creationId xmlns:a16="http://schemas.microsoft.com/office/drawing/2014/main" id="{FD20CECE-991E-8D42-BBDB-A808146E2D49}"/>
                </a:ext>
              </a:extLst>
            </p:cNvPr>
            <p:cNvSpPr>
              <a:spLocks noChangeAspect="1" noChangeArrowheads="1" noTextEdit="1"/>
            </p:cNvSpPr>
            <p:nvPr/>
          </p:nvSpPr>
          <p:spPr bwMode="auto">
            <a:xfrm>
              <a:off x="4234656" y="2600325"/>
              <a:ext cx="165735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62" name="Group 61">
              <a:extLst>
                <a:ext uri="{FF2B5EF4-FFF2-40B4-BE49-F238E27FC236}">
                  <a16:creationId xmlns:a16="http://schemas.microsoft.com/office/drawing/2014/main" id="{E5F86647-5F7D-8A49-9CCD-9CD0F3814769}"/>
                </a:ext>
              </a:extLst>
            </p:cNvPr>
            <p:cNvGrpSpPr/>
            <p:nvPr/>
          </p:nvGrpSpPr>
          <p:grpSpPr>
            <a:xfrm>
              <a:off x="4404519" y="2772126"/>
              <a:ext cx="1316038" cy="1315687"/>
              <a:chOff x="4404519" y="2772126"/>
              <a:chExt cx="1316038" cy="1315687"/>
            </a:xfrm>
          </p:grpSpPr>
          <p:sp>
            <p:nvSpPr>
              <p:cNvPr id="63" name="Freeform 62">
                <a:extLst>
                  <a:ext uri="{FF2B5EF4-FFF2-40B4-BE49-F238E27FC236}">
                    <a16:creationId xmlns:a16="http://schemas.microsoft.com/office/drawing/2014/main" id="{51290F20-4206-FA48-86EE-AF84EAB57C63}"/>
                  </a:ext>
                </a:extLst>
              </p:cNvPr>
              <p:cNvSpPr>
                <a:spLocks/>
              </p:cNvSpPr>
              <p:nvPr/>
            </p:nvSpPr>
            <p:spPr bwMode="auto">
              <a:xfrm>
                <a:off x="4404519" y="2772126"/>
                <a:ext cx="1316038" cy="1082324"/>
              </a:xfrm>
              <a:custGeom>
                <a:avLst/>
                <a:gdLst>
                  <a:gd name="connsiteX0" fmla="*/ 589643 w 1316038"/>
                  <a:gd name="connsiteY0" fmla="*/ 764824 h 1082324"/>
                  <a:gd name="connsiteX1" fmla="*/ 631400 w 1316038"/>
                  <a:gd name="connsiteY1" fmla="*/ 875697 h 1082324"/>
                  <a:gd name="connsiteX2" fmla="*/ 635000 w 1316038"/>
                  <a:gd name="connsiteY2" fmla="*/ 880737 h 1082324"/>
                  <a:gd name="connsiteX3" fmla="*/ 554365 w 1316038"/>
                  <a:gd name="connsiteY3" fmla="*/ 968571 h 1082324"/>
                  <a:gd name="connsiteX4" fmla="*/ 233986 w 1316038"/>
                  <a:gd name="connsiteY4" fmla="*/ 1082324 h 1082324"/>
                  <a:gd name="connsiteX5" fmla="*/ 47517 w 1316038"/>
                  <a:gd name="connsiteY5" fmla="*/ 1082324 h 1082324"/>
                  <a:gd name="connsiteX6" fmla="*/ 0 w 1316038"/>
                  <a:gd name="connsiteY6" fmla="*/ 1033367 h 1082324"/>
                  <a:gd name="connsiteX7" fmla="*/ 47517 w 1316038"/>
                  <a:gd name="connsiteY7" fmla="*/ 984410 h 1082324"/>
                  <a:gd name="connsiteX8" fmla="*/ 233986 w 1316038"/>
                  <a:gd name="connsiteY8" fmla="*/ 984410 h 1082324"/>
                  <a:gd name="connsiteX9" fmla="*/ 494609 w 1316038"/>
                  <a:gd name="connsiteY9" fmla="*/ 892256 h 1082324"/>
                  <a:gd name="connsiteX10" fmla="*/ 589643 w 1316038"/>
                  <a:gd name="connsiteY10" fmla="*/ 764824 h 1082324"/>
                  <a:gd name="connsiteX11" fmla="*/ 1032056 w 1316038"/>
                  <a:gd name="connsiteY11" fmla="*/ 11 h 1082324"/>
                  <a:gd name="connsiteX12" fmla="*/ 1065767 w 1316038"/>
                  <a:gd name="connsiteY12" fmla="*/ 13586 h 1082324"/>
                  <a:gd name="connsiteX13" fmla="*/ 1301655 w 1316038"/>
                  <a:gd name="connsiteY13" fmla="*/ 245172 h 1082324"/>
                  <a:gd name="connsiteX14" fmla="*/ 1301655 w 1316038"/>
                  <a:gd name="connsiteY14" fmla="*/ 245891 h 1082324"/>
                  <a:gd name="connsiteX15" fmla="*/ 1303812 w 1316038"/>
                  <a:gd name="connsiteY15" fmla="*/ 248049 h 1082324"/>
                  <a:gd name="connsiteX16" fmla="*/ 1305251 w 1316038"/>
                  <a:gd name="connsiteY16" fmla="*/ 249487 h 1082324"/>
                  <a:gd name="connsiteX17" fmla="*/ 1306689 w 1316038"/>
                  <a:gd name="connsiteY17" fmla="*/ 251645 h 1082324"/>
                  <a:gd name="connsiteX18" fmla="*/ 1307408 w 1316038"/>
                  <a:gd name="connsiteY18" fmla="*/ 253083 h 1082324"/>
                  <a:gd name="connsiteX19" fmla="*/ 1309566 w 1316038"/>
                  <a:gd name="connsiteY19" fmla="*/ 256680 h 1082324"/>
                  <a:gd name="connsiteX20" fmla="*/ 1310285 w 1316038"/>
                  <a:gd name="connsiteY20" fmla="*/ 257399 h 1082324"/>
                  <a:gd name="connsiteX21" fmla="*/ 1316038 w 1316038"/>
                  <a:gd name="connsiteY21" fmla="*/ 281133 h 1082324"/>
                  <a:gd name="connsiteX22" fmla="*/ 1310285 w 1316038"/>
                  <a:gd name="connsiteY22" fmla="*/ 304147 h 1082324"/>
                  <a:gd name="connsiteX23" fmla="*/ 1309566 w 1316038"/>
                  <a:gd name="connsiteY23" fmla="*/ 305586 h 1082324"/>
                  <a:gd name="connsiteX24" fmla="*/ 1307408 w 1316038"/>
                  <a:gd name="connsiteY24" fmla="*/ 308463 h 1082324"/>
                  <a:gd name="connsiteX25" fmla="*/ 1306689 w 1316038"/>
                  <a:gd name="connsiteY25" fmla="*/ 309901 h 1082324"/>
                  <a:gd name="connsiteX26" fmla="*/ 1305251 w 1316038"/>
                  <a:gd name="connsiteY26" fmla="*/ 312059 h 1082324"/>
                  <a:gd name="connsiteX27" fmla="*/ 1303812 w 1316038"/>
                  <a:gd name="connsiteY27" fmla="*/ 313497 h 1082324"/>
                  <a:gd name="connsiteX28" fmla="*/ 1301655 w 1316038"/>
                  <a:gd name="connsiteY28" fmla="*/ 315655 h 1082324"/>
                  <a:gd name="connsiteX29" fmla="*/ 1301655 w 1316038"/>
                  <a:gd name="connsiteY29" fmla="*/ 316374 h 1082324"/>
                  <a:gd name="connsiteX30" fmla="*/ 1065767 w 1316038"/>
                  <a:gd name="connsiteY30" fmla="*/ 547960 h 1082324"/>
                  <a:gd name="connsiteX31" fmla="*/ 1032685 w 1316038"/>
                  <a:gd name="connsiteY31" fmla="*/ 561625 h 1082324"/>
                  <a:gd name="connsiteX32" fmla="*/ 998884 w 1316038"/>
                  <a:gd name="connsiteY32" fmla="*/ 546521 h 1082324"/>
                  <a:gd name="connsiteX33" fmla="*/ 1000323 w 1316038"/>
                  <a:gd name="connsiteY33" fmla="*/ 477477 h 1082324"/>
                  <a:gd name="connsiteX34" fmla="*/ 1150629 w 1316038"/>
                  <a:gd name="connsiteY34" fmla="*/ 330039 h 1082324"/>
                  <a:gd name="connsiteX35" fmla="*/ 1067205 w 1316038"/>
                  <a:gd name="connsiteY35" fmla="*/ 330039 h 1082324"/>
                  <a:gd name="connsiteX36" fmla="*/ 852174 w 1316038"/>
                  <a:gd name="connsiteY36" fmla="*/ 391172 h 1082324"/>
                  <a:gd name="connsiteX37" fmla="*/ 722723 w 1316038"/>
                  <a:gd name="connsiteY37" fmla="*/ 547241 h 1082324"/>
                  <a:gd name="connsiteX38" fmla="*/ 673100 w 1316038"/>
                  <a:gd name="connsiteY38" fmla="*/ 432886 h 1082324"/>
                  <a:gd name="connsiteX39" fmla="*/ 801832 w 1316038"/>
                  <a:gd name="connsiteY39" fmla="*/ 307743 h 1082324"/>
                  <a:gd name="connsiteX40" fmla="*/ 1067205 w 1316038"/>
                  <a:gd name="connsiteY40" fmla="*/ 232226 h 1082324"/>
                  <a:gd name="connsiteX41" fmla="*/ 1150629 w 1316038"/>
                  <a:gd name="connsiteY41" fmla="*/ 232226 h 1082324"/>
                  <a:gd name="connsiteX42" fmla="*/ 1000323 w 1316038"/>
                  <a:gd name="connsiteY42" fmla="*/ 84069 h 1082324"/>
                  <a:gd name="connsiteX43" fmla="*/ 998884 w 1316038"/>
                  <a:gd name="connsiteY43" fmla="*/ 15025 h 1082324"/>
                  <a:gd name="connsiteX44" fmla="*/ 1032056 w 1316038"/>
                  <a:gd name="connsiteY44" fmla="*/ 11 h 108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316038" h="1082324">
                    <a:moveTo>
                      <a:pt x="589643" y="764824"/>
                    </a:moveTo>
                    <a:cubicBezTo>
                      <a:pt x="598283" y="803702"/>
                      <a:pt x="611962" y="841139"/>
                      <a:pt x="631400" y="875697"/>
                    </a:cubicBezTo>
                    <a:cubicBezTo>
                      <a:pt x="632840" y="877137"/>
                      <a:pt x="633560" y="879297"/>
                      <a:pt x="635000" y="880737"/>
                    </a:cubicBezTo>
                    <a:cubicBezTo>
                      <a:pt x="612682" y="913135"/>
                      <a:pt x="586043" y="941933"/>
                      <a:pt x="554365" y="968571"/>
                    </a:cubicBezTo>
                    <a:cubicBezTo>
                      <a:pt x="465811" y="1042007"/>
                      <a:pt x="352058" y="1082324"/>
                      <a:pt x="233986" y="1082324"/>
                    </a:cubicBezTo>
                    <a:cubicBezTo>
                      <a:pt x="233986" y="1082324"/>
                      <a:pt x="233986" y="1082324"/>
                      <a:pt x="47517" y="1082324"/>
                    </a:cubicBezTo>
                    <a:cubicBezTo>
                      <a:pt x="21599" y="1082324"/>
                      <a:pt x="0" y="1060726"/>
                      <a:pt x="0" y="1033367"/>
                    </a:cubicBezTo>
                    <a:cubicBezTo>
                      <a:pt x="0" y="1006729"/>
                      <a:pt x="21599" y="984410"/>
                      <a:pt x="47517" y="984410"/>
                    </a:cubicBezTo>
                    <a:cubicBezTo>
                      <a:pt x="47517" y="984410"/>
                      <a:pt x="47517" y="984410"/>
                      <a:pt x="233986" y="984410"/>
                    </a:cubicBezTo>
                    <a:cubicBezTo>
                      <a:pt x="330459" y="984410"/>
                      <a:pt x="423334" y="952012"/>
                      <a:pt x="494609" y="892256"/>
                    </a:cubicBezTo>
                    <a:cubicBezTo>
                      <a:pt x="539246" y="855538"/>
                      <a:pt x="570924" y="813061"/>
                      <a:pt x="589643" y="764824"/>
                    </a:cubicBezTo>
                    <a:close/>
                    <a:moveTo>
                      <a:pt x="1032056" y="11"/>
                    </a:moveTo>
                    <a:cubicBezTo>
                      <a:pt x="1044192" y="-258"/>
                      <a:pt x="1056418" y="4237"/>
                      <a:pt x="1065767" y="13586"/>
                    </a:cubicBezTo>
                    <a:cubicBezTo>
                      <a:pt x="1065767" y="13586"/>
                      <a:pt x="1065767" y="13586"/>
                      <a:pt x="1301655" y="245172"/>
                    </a:cubicBezTo>
                    <a:cubicBezTo>
                      <a:pt x="1301655" y="245891"/>
                      <a:pt x="1301655" y="245891"/>
                      <a:pt x="1301655" y="245891"/>
                    </a:cubicBezTo>
                    <a:cubicBezTo>
                      <a:pt x="1302374" y="246611"/>
                      <a:pt x="1303093" y="247330"/>
                      <a:pt x="1303812" y="248049"/>
                    </a:cubicBezTo>
                    <a:cubicBezTo>
                      <a:pt x="1303812" y="248768"/>
                      <a:pt x="1304531" y="248768"/>
                      <a:pt x="1305251" y="249487"/>
                    </a:cubicBezTo>
                    <a:cubicBezTo>
                      <a:pt x="1305251" y="250207"/>
                      <a:pt x="1305970" y="250926"/>
                      <a:pt x="1306689" y="251645"/>
                    </a:cubicBezTo>
                    <a:cubicBezTo>
                      <a:pt x="1306689" y="252364"/>
                      <a:pt x="1307408" y="253083"/>
                      <a:pt x="1307408" y="253083"/>
                    </a:cubicBezTo>
                    <a:cubicBezTo>
                      <a:pt x="1308127" y="254522"/>
                      <a:pt x="1308847" y="255241"/>
                      <a:pt x="1309566" y="256680"/>
                    </a:cubicBezTo>
                    <a:cubicBezTo>
                      <a:pt x="1309566" y="256680"/>
                      <a:pt x="1310285" y="256680"/>
                      <a:pt x="1310285" y="257399"/>
                    </a:cubicBezTo>
                    <a:cubicBezTo>
                      <a:pt x="1313881" y="264591"/>
                      <a:pt x="1316038" y="272502"/>
                      <a:pt x="1316038" y="281133"/>
                    </a:cubicBezTo>
                    <a:cubicBezTo>
                      <a:pt x="1316038" y="289763"/>
                      <a:pt x="1313881" y="297675"/>
                      <a:pt x="1310285" y="304147"/>
                    </a:cubicBezTo>
                    <a:cubicBezTo>
                      <a:pt x="1310285" y="304867"/>
                      <a:pt x="1309566" y="304867"/>
                      <a:pt x="1309566" y="305586"/>
                    </a:cubicBezTo>
                    <a:cubicBezTo>
                      <a:pt x="1308847" y="306305"/>
                      <a:pt x="1308127" y="307743"/>
                      <a:pt x="1307408" y="308463"/>
                    </a:cubicBezTo>
                    <a:cubicBezTo>
                      <a:pt x="1307408" y="309182"/>
                      <a:pt x="1306689" y="309182"/>
                      <a:pt x="1306689" y="309901"/>
                    </a:cubicBezTo>
                    <a:cubicBezTo>
                      <a:pt x="1305970" y="310620"/>
                      <a:pt x="1305251" y="311340"/>
                      <a:pt x="1305251" y="312059"/>
                    </a:cubicBezTo>
                    <a:cubicBezTo>
                      <a:pt x="1304531" y="312778"/>
                      <a:pt x="1303812" y="313497"/>
                      <a:pt x="1303812" y="313497"/>
                    </a:cubicBezTo>
                    <a:cubicBezTo>
                      <a:pt x="1303093" y="314216"/>
                      <a:pt x="1302374" y="314936"/>
                      <a:pt x="1301655" y="315655"/>
                    </a:cubicBezTo>
                    <a:cubicBezTo>
                      <a:pt x="1301655" y="315655"/>
                      <a:pt x="1301655" y="316374"/>
                      <a:pt x="1301655" y="316374"/>
                    </a:cubicBezTo>
                    <a:cubicBezTo>
                      <a:pt x="1301655" y="316374"/>
                      <a:pt x="1301655" y="316374"/>
                      <a:pt x="1065767" y="547960"/>
                    </a:cubicBezTo>
                    <a:cubicBezTo>
                      <a:pt x="1056418" y="557310"/>
                      <a:pt x="1044911" y="561625"/>
                      <a:pt x="1032685" y="561625"/>
                    </a:cubicBezTo>
                    <a:cubicBezTo>
                      <a:pt x="1020459" y="561625"/>
                      <a:pt x="1008233" y="556590"/>
                      <a:pt x="998884" y="546521"/>
                    </a:cubicBezTo>
                    <a:cubicBezTo>
                      <a:pt x="980905" y="527103"/>
                      <a:pt x="981624" y="496177"/>
                      <a:pt x="1000323" y="477477"/>
                    </a:cubicBezTo>
                    <a:cubicBezTo>
                      <a:pt x="1000323" y="477477"/>
                      <a:pt x="1000323" y="477477"/>
                      <a:pt x="1150629" y="330039"/>
                    </a:cubicBezTo>
                    <a:cubicBezTo>
                      <a:pt x="1150629" y="330039"/>
                      <a:pt x="1150629" y="330039"/>
                      <a:pt x="1067205" y="330039"/>
                    </a:cubicBezTo>
                    <a:cubicBezTo>
                      <a:pt x="989535" y="330039"/>
                      <a:pt x="914741" y="350896"/>
                      <a:pt x="852174" y="391172"/>
                    </a:cubicBezTo>
                    <a:cubicBezTo>
                      <a:pt x="787448" y="432167"/>
                      <a:pt x="744298" y="483950"/>
                      <a:pt x="722723" y="547241"/>
                    </a:cubicBezTo>
                    <a:cubicBezTo>
                      <a:pt x="711935" y="506246"/>
                      <a:pt x="695395" y="468127"/>
                      <a:pt x="673100" y="432886"/>
                    </a:cubicBezTo>
                    <a:cubicBezTo>
                      <a:pt x="704744" y="384699"/>
                      <a:pt x="747894" y="342266"/>
                      <a:pt x="801832" y="307743"/>
                    </a:cubicBezTo>
                    <a:cubicBezTo>
                      <a:pt x="880221" y="258118"/>
                      <a:pt x="971556" y="232226"/>
                      <a:pt x="1067205" y="232226"/>
                    </a:cubicBezTo>
                    <a:cubicBezTo>
                      <a:pt x="1067205" y="232226"/>
                      <a:pt x="1067205" y="232226"/>
                      <a:pt x="1150629" y="232226"/>
                    </a:cubicBezTo>
                    <a:cubicBezTo>
                      <a:pt x="1150629" y="232226"/>
                      <a:pt x="1150629" y="232226"/>
                      <a:pt x="1000323" y="84069"/>
                    </a:cubicBezTo>
                    <a:cubicBezTo>
                      <a:pt x="981624" y="65370"/>
                      <a:pt x="980905" y="34443"/>
                      <a:pt x="998884" y="15025"/>
                    </a:cubicBezTo>
                    <a:cubicBezTo>
                      <a:pt x="1007874" y="5316"/>
                      <a:pt x="1019920" y="281"/>
                      <a:pt x="1032056" y="11"/>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4" name="Freeform 7">
                <a:extLst>
                  <a:ext uri="{FF2B5EF4-FFF2-40B4-BE49-F238E27FC236}">
                    <a16:creationId xmlns:a16="http://schemas.microsoft.com/office/drawing/2014/main" id="{DD1C3228-7685-8346-B067-E862429C68CD}"/>
                  </a:ext>
                </a:extLst>
              </p:cNvPr>
              <p:cNvSpPr>
                <a:spLocks/>
              </p:cNvSpPr>
              <p:nvPr/>
            </p:nvSpPr>
            <p:spPr bwMode="auto">
              <a:xfrm>
                <a:off x="4404519" y="3005138"/>
                <a:ext cx="1316038" cy="1082675"/>
              </a:xfrm>
              <a:custGeom>
                <a:avLst/>
                <a:gdLst>
                  <a:gd name="T0" fmla="*/ 1820 w 1828"/>
                  <a:gd name="T1" fmla="*/ 1082 h 1505"/>
                  <a:gd name="T2" fmla="*/ 1819 w 1828"/>
                  <a:gd name="T3" fmla="*/ 1080 h 1505"/>
                  <a:gd name="T4" fmla="*/ 1816 w 1828"/>
                  <a:gd name="T5" fmla="*/ 1076 h 1505"/>
                  <a:gd name="T6" fmla="*/ 1815 w 1828"/>
                  <a:gd name="T7" fmla="*/ 1074 h 1505"/>
                  <a:gd name="T8" fmla="*/ 1813 w 1828"/>
                  <a:gd name="T9" fmla="*/ 1071 h 1505"/>
                  <a:gd name="T10" fmla="*/ 1811 w 1828"/>
                  <a:gd name="T11" fmla="*/ 1069 h 1505"/>
                  <a:gd name="T12" fmla="*/ 1808 w 1828"/>
                  <a:gd name="T13" fmla="*/ 1066 h 1505"/>
                  <a:gd name="T14" fmla="*/ 1808 w 1828"/>
                  <a:gd name="T15" fmla="*/ 1065 h 1505"/>
                  <a:gd name="T16" fmla="*/ 1480 w 1828"/>
                  <a:gd name="T17" fmla="*/ 743 h 1505"/>
                  <a:gd name="T18" fmla="*/ 1434 w 1828"/>
                  <a:gd name="T19" fmla="*/ 724 h 1505"/>
                  <a:gd name="T20" fmla="*/ 1387 w 1828"/>
                  <a:gd name="T21" fmla="*/ 745 h 1505"/>
                  <a:gd name="T22" fmla="*/ 1389 w 1828"/>
                  <a:gd name="T23" fmla="*/ 841 h 1505"/>
                  <a:gd name="T24" fmla="*/ 1598 w 1828"/>
                  <a:gd name="T25" fmla="*/ 1046 h 1505"/>
                  <a:gd name="T26" fmla="*/ 1482 w 1828"/>
                  <a:gd name="T27" fmla="*/ 1046 h 1505"/>
                  <a:gd name="T28" fmla="*/ 1183 w 1828"/>
                  <a:gd name="T29" fmla="*/ 961 h 1505"/>
                  <a:gd name="T30" fmla="*/ 980 w 1828"/>
                  <a:gd name="T31" fmla="*/ 602 h 1505"/>
                  <a:gd name="T32" fmla="*/ 980 w 1828"/>
                  <a:gd name="T33" fmla="*/ 591 h 1505"/>
                  <a:gd name="T34" fmla="*/ 908 w 1828"/>
                  <a:gd name="T35" fmla="*/ 322 h 1505"/>
                  <a:gd name="T36" fmla="*/ 770 w 1828"/>
                  <a:gd name="T37" fmla="*/ 158 h 1505"/>
                  <a:gd name="T38" fmla="*/ 325 w 1828"/>
                  <a:gd name="T39" fmla="*/ 0 h 1505"/>
                  <a:gd name="T40" fmla="*/ 66 w 1828"/>
                  <a:gd name="T41" fmla="*/ 0 h 1505"/>
                  <a:gd name="T42" fmla="*/ 0 w 1828"/>
                  <a:gd name="T43" fmla="*/ 68 h 1505"/>
                  <a:gd name="T44" fmla="*/ 66 w 1828"/>
                  <a:gd name="T45" fmla="*/ 136 h 1505"/>
                  <a:gd name="T46" fmla="*/ 325 w 1828"/>
                  <a:gd name="T47" fmla="*/ 136 h 1505"/>
                  <a:gd name="T48" fmla="*/ 687 w 1828"/>
                  <a:gd name="T49" fmla="*/ 264 h 1505"/>
                  <a:gd name="T50" fmla="*/ 848 w 1828"/>
                  <a:gd name="T51" fmla="*/ 591 h 1505"/>
                  <a:gd name="T52" fmla="*/ 848 w 1828"/>
                  <a:gd name="T53" fmla="*/ 602 h 1505"/>
                  <a:gd name="T54" fmla="*/ 908 w 1828"/>
                  <a:gd name="T55" fmla="*/ 860 h 1505"/>
                  <a:gd name="T56" fmla="*/ 1113 w 1828"/>
                  <a:gd name="T57" fmla="*/ 1077 h 1505"/>
                  <a:gd name="T58" fmla="*/ 1482 w 1828"/>
                  <a:gd name="T59" fmla="*/ 1182 h 1505"/>
                  <a:gd name="T60" fmla="*/ 1598 w 1828"/>
                  <a:gd name="T61" fmla="*/ 1182 h 1505"/>
                  <a:gd name="T62" fmla="*/ 1389 w 1828"/>
                  <a:gd name="T63" fmla="*/ 1388 h 1505"/>
                  <a:gd name="T64" fmla="*/ 1387 w 1828"/>
                  <a:gd name="T65" fmla="*/ 1484 h 1505"/>
                  <a:gd name="T66" fmla="*/ 1434 w 1828"/>
                  <a:gd name="T67" fmla="*/ 1505 h 1505"/>
                  <a:gd name="T68" fmla="*/ 1480 w 1828"/>
                  <a:gd name="T69" fmla="*/ 1486 h 1505"/>
                  <a:gd name="T70" fmla="*/ 1808 w 1828"/>
                  <a:gd name="T71" fmla="*/ 1164 h 1505"/>
                  <a:gd name="T72" fmla="*/ 1808 w 1828"/>
                  <a:gd name="T73" fmla="*/ 1163 h 1505"/>
                  <a:gd name="T74" fmla="*/ 1811 w 1828"/>
                  <a:gd name="T75" fmla="*/ 1160 h 1505"/>
                  <a:gd name="T76" fmla="*/ 1813 w 1828"/>
                  <a:gd name="T77" fmla="*/ 1158 h 1505"/>
                  <a:gd name="T78" fmla="*/ 1815 w 1828"/>
                  <a:gd name="T79" fmla="*/ 1155 h 1505"/>
                  <a:gd name="T80" fmla="*/ 1816 w 1828"/>
                  <a:gd name="T81" fmla="*/ 1153 h 1505"/>
                  <a:gd name="T82" fmla="*/ 1819 w 1828"/>
                  <a:gd name="T83" fmla="*/ 1148 h 1505"/>
                  <a:gd name="T84" fmla="*/ 1820 w 1828"/>
                  <a:gd name="T85" fmla="*/ 1147 h 1505"/>
                  <a:gd name="T86" fmla="*/ 1828 w 1828"/>
                  <a:gd name="T87" fmla="*/ 1114 h 1505"/>
                  <a:gd name="T88" fmla="*/ 1820 w 1828"/>
                  <a:gd name="T89" fmla="*/ 1082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8" h="1505">
                    <a:moveTo>
                      <a:pt x="1820" y="1082"/>
                    </a:moveTo>
                    <a:cubicBezTo>
                      <a:pt x="1820" y="1081"/>
                      <a:pt x="1819" y="1081"/>
                      <a:pt x="1819" y="1080"/>
                    </a:cubicBezTo>
                    <a:cubicBezTo>
                      <a:pt x="1818" y="1079"/>
                      <a:pt x="1817" y="1077"/>
                      <a:pt x="1816" y="1076"/>
                    </a:cubicBezTo>
                    <a:cubicBezTo>
                      <a:pt x="1816" y="1075"/>
                      <a:pt x="1815" y="1075"/>
                      <a:pt x="1815" y="1074"/>
                    </a:cubicBezTo>
                    <a:cubicBezTo>
                      <a:pt x="1814" y="1073"/>
                      <a:pt x="1813" y="1072"/>
                      <a:pt x="1813" y="1071"/>
                    </a:cubicBezTo>
                    <a:cubicBezTo>
                      <a:pt x="1812" y="1070"/>
                      <a:pt x="1811" y="1069"/>
                      <a:pt x="1811" y="1069"/>
                    </a:cubicBezTo>
                    <a:cubicBezTo>
                      <a:pt x="1810" y="1068"/>
                      <a:pt x="1809" y="1067"/>
                      <a:pt x="1808" y="1066"/>
                    </a:cubicBezTo>
                    <a:cubicBezTo>
                      <a:pt x="1808" y="1066"/>
                      <a:pt x="1808" y="1065"/>
                      <a:pt x="1808" y="1065"/>
                    </a:cubicBezTo>
                    <a:cubicBezTo>
                      <a:pt x="1480" y="743"/>
                      <a:pt x="1480" y="743"/>
                      <a:pt x="1480" y="743"/>
                    </a:cubicBezTo>
                    <a:cubicBezTo>
                      <a:pt x="1467" y="730"/>
                      <a:pt x="1451" y="724"/>
                      <a:pt x="1434" y="724"/>
                    </a:cubicBezTo>
                    <a:cubicBezTo>
                      <a:pt x="1417" y="724"/>
                      <a:pt x="1400" y="731"/>
                      <a:pt x="1387" y="745"/>
                    </a:cubicBezTo>
                    <a:cubicBezTo>
                      <a:pt x="1362" y="772"/>
                      <a:pt x="1363" y="815"/>
                      <a:pt x="1389" y="841"/>
                    </a:cubicBezTo>
                    <a:cubicBezTo>
                      <a:pt x="1598" y="1046"/>
                      <a:pt x="1598" y="1046"/>
                      <a:pt x="1598" y="1046"/>
                    </a:cubicBezTo>
                    <a:cubicBezTo>
                      <a:pt x="1482" y="1046"/>
                      <a:pt x="1482" y="1046"/>
                      <a:pt x="1482" y="1046"/>
                    </a:cubicBezTo>
                    <a:cubicBezTo>
                      <a:pt x="1374" y="1046"/>
                      <a:pt x="1270" y="1017"/>
                      <a:pt x="1183" y="961"/>
                    </a:cubicBezTo>
                    <a:cubicBezTo>
                      <a:pt x="1048" y="876"/>
                      <a:pt x="980" y="755"/>
                      <a:pt x="980" y="602"/>
                    </a:cubicBezTo>
                    <a:cubicBezTo>
                      <a:pt x="980" y="598"/>
                      <a:pt x="980" y="595"/>
                      <a:pt x="980" y="591"/>
                    </a:cubicBezTo>
                    <a:cubicBezTo>
                      <a:pt x="978" y="493"/>
                      <a:pt x="954" y="403"/>
                      <a:pt x="908" y="322"/>
                    </a:cubicBezTo>
                    <a:cubicBezTo>
                      <a:pt x="874" y="261"/>
                      <a:pt x="828" y="206"/>
                      <a:pt x="770" y="158"/>
                    </a:cubicBezTo>
                    <a:cubicBezTo>
                      <a:pt x="647" y="56"/>
                      <a:pt x="489" y="0"/>
                      <a:pt x="325" y="0"/>
                    </a:cubicBezTo>
                    <a:cubicBezTo>
                      <a:pt x="66" y="0"/>
                      <a:pt x="66" y="0"/>
                      <a:pt x="66" y="0"/>
                    </a:cubicBezTo>
                    <a:cubicBezTo>
                      <a:pt x="30" y="0"/>
                      <a:pt x="0" y="30"/>
                      <a:pt x="0" y="68"/>
                    </a:cubicBezTo>
                    <a:cubicBezTo>
                      <a:pt x="0" y="105"/>
                      <a:pt x="30" y="136"/>
                      <a:pt x="66" y="136"/>
                    </a:cubicBezTo>
                    <a:cubicBezTo>
                      <a:pt x="325" y="136"/>
                      <a:pt x="325" y="136"/>
                      <a:pt x="325" y="136"/>
                    </a:cubicBezTo>
                    <a:cubicBezTo>
                      <a:pt x="459" y="136"/>
                      <a:pt x="588" y="181"/>
                      <a:pt x="687" y="264"/>
                    </a:cubicBezTo>
                    <a:cubicBezTo>
                      <a:pt x="791" y="350"/>
                      <a:pt x="845" y="460"/>
                      <a:pt x="848" y="591"/>
                    </a:cubicBezTo>
                    <a:cubicBezTo>
                      <a:pt x="848" y="595"/>
                      <a:pt x="848" y="598"/>
                      <a:pt x="848" y="602"/>
                    </a:cubicBezTo>
                    <a:cubicBezTo>
                      <a:pt x="848" y="697"/>
                      <a:pt x="869" y="783"/>
                      <a:pt x="908" y="860"/>
                    </a:cubicBezTo>
                    <a:cubicBezTo>
                      <a:pt x="953" y="945"/>
                      <a:pt x="1022" y="1019"/>
                      <a:pt x="1113" y="1077"/>
                    </a:cubicBezTo>
                    <a:cubicBezTo>
                      <a:pt x="1222" y="1146"/>
                      <a:pt x="1349" y="1182"/>
                      <a:pt x="1482" y="1182"/>
                    </a:cubicBezTo>
                    <a:cubicBezTo>
                      <a:pt x="1598" y="1182"/>
                      <a:pt x="1598" y="1182"/>
                      <a:pt x="1598" y="1182"/>
                    </a:cubicBezTo>
                    <a:cubicBezTo>
                      <a:pt x="1389" y="1388"/>
                      <a:pt x="1389" y="1388"/>
                      <a:pt x="1389" y="1388"/>
                    </a:cubicBezTo>
                    <a:cubicBezTo>
                      <a:pt x="1363" y="1414"/>
                      <a:pt x="1362" y="1457"/>
                      <a:pt x="1387" y="1484"/>
                    </a:cubicBezTo>
                    <a:cubicBezTo>
                      <a:pt x="1400" y="1498"/>
                      <a:pt x="1417" y="1505"/>
                      <a:pt x="1434" y="1505"/>
                    </a:cubicBezTo>
                    <a:cubicBezTo>
                      <a:pt x="1451" y="1505"/>
                      <a:pt x="1467" y="1499"/>
                      <a:pt x="1480" y="1486"/>
                    </a:cubicBezTo>
                    <a:cubicBezTo>
                      <a:pt x="1808" y="1164"/>
                      <a:pt x="1808" y="1164"/>
                      <a:pt x="1808" y="1164"/>
                    </a:cubicBezTo>
                    <a:cubicBezTo>
                      <a:pt x="1808" y="1163"/>
                      <a:pt x="1808" y="1163"/>
                      <a:pt x="1808" y="1163"/>
                    </a:cubicBezTo>
                    <a:cubicBezTo>
                      <a:pt x="1809" y="1162"/>
                      <a:pt x="1810" y="1161"/>
                      <a:pt x="1811" y="1160"/>
                    </a:cubicBezTo>
                    <a:cubicBezTo>
                      <a:pt x="1811" y="1159"/>
                      <a:pt x="1812" y="1159"/>
                      <a:pt x="1813" y="1158"/>
                    </a:cubicBezTo>
                    <a:cubicBezTo>
                      <a:pt x="1813" y="1157"/>
                      <a:pt x="1814" y="1156"/>
                      <a:pt x="1815" y="1155"/>
                    </a:cubicBezTo>
                    <a:cubicBezTo>
                      <a:pt x="1815" y="1154"/>
                      <a:pt x="1816" y="1153"/>
                      <a:pt x="1816" y="1153"/>
                    </a:cubicBezTo>
                    <a:cubicBezTo>
                      <a:pt x="1817" y="1151"/>
                      <a:pt x="1818" y="1150"/>
                      <a:pt x="1819" y="1148"/>
                    </a:cubicBezTo>
                    <a:cubicBezTo>
                      <a:pt x="1819" y="1148"/>
                      <a:pt x="1820" y="1148"/>
                      <a:pt x="1820" y="1147"/>
                    </a:cubicBezTo>
                    <a:cubicBezTo>
                      <a:pt x="1825" y="1137"/>
                      <a:pt x="1828" y="1126"/>
                      <a:pt x="1828" y="1114"/>
                    </a:cubicBezTo>
                    <a:cubicBezTo>
                      <a:pt x="1828" y="1102"/>
                      <a:pt x="1825" y="1091"/>
                      <a:pt x="1820" y="108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grpSp>
      </p:grpSp>
      <p:pic>
        <p:nvPicPr>
          <p:cNvPr id="252930" name="Picture 2">
            <a:extLst>
              <a:ext uri="{FF2B5EF4-FFF2-40B4-BE49-F238E27FC236}">
                <a16:creationId xmlns:a16="http://schemas.microsoft.com/office/drawing/2014/main" id="{CCE2022B-BA27-694E-B1DC-F864BA218A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2625" y="1527030"/>
            <a:ext cx="731520" cy="731520"/>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bcgIcons_PlantGrow">
            <a:extLst>
              <a:ext uri="{FF2B5EF4-FFF2-40B4-BE49-F238E27FC236}">
                <a16:creationId xmlns:a16="http://schemas.microsoft.com/office/drawing/2014/main" id="{C2599354-2523-744C-9926-2339BBD41460}"/>
              </a:ext>
            </a:extLst>
          </p:cNvPr>
          <p:cNvGrpSpPr>
            <a:grpSpLocks noChangeAspect="1"/>
          </p:cNvGrpSpPr>
          <p:nvPr/>
        </p:nvGrpSpPr>
        <p:grpSpPr bwMode="auto">
          <a:xfrm>
            <a:off x="484975" y="1403081"/>
            <a:ext cx="914400" cy="915248"/>
            <a:chOff x="1682" y="0"/>
            <a:chExt cx="4316" cy="4320"/>
          </a:xfrm>
        </p:grpSpPr>
        <p:sp>
          <p:nvSpPr>
            <p:cNvPr id="72" name="AutoShape 28">
              <a:extLst>
                <a:ext uri="{FF2B5EF4-FFF2-40B4-BE49-F238E27FC236}">
                  <a16:creationId xmlns:a16="http://schemas.microsoft.com/office/drawing/2014/main" id="{AB2555BC-1E23-124B-92C5-F3A63598007D}"/>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30">
              <a:extLst>
                <a:ext uri="{FF2B5EF4-FFF2-40B4-BE49-F238E27FC236}">
                  <a16:creationId xmlns:a16="http://schemas.microsoft.com/office/drawing/2014/main" id="{5D42A583-4F1F-E342-9DCE-4C3D89F4B222}"/>
                </a:ext>
              </a:extLst>
            </p:cNvPr>
            <p:cNvSpPr>
              <a:spLocks noEditPoints="1"/>
            </p:cNvSpPr>
            <p:nvPr/>
          </p:nvSpPr>
          <p:spPr bwMode="auto">
            <a:xfrm>
              <a:off x="2742" y="911"/>
              <a:ext cx="2209" cy="2625"/>
            </a:xfrm>
            <a:custGeom>
              <a:avLst/>
              <a:gdLst>
                <a:gd name="T0" fmla="*/ 288 w 1179"/>
                <a:gd name="T1" fmla="*/ 867 h 1400"/>
                <a:gd name="T2" fmla="*/ 93 w 1179"/>
                <a:gd name="T3" fmla="*/ 749 h 1400"/>
                <a:gd name="T4" fmla="*/ 55 w 1179"/>
                <a:gd name="T5" fmla="*/ 426 h 1400"/>
                <a:gd name="T6" fmla="*/ 352 w 1179"/>
                <a:gd name="T7" fmla="*/ 560 h 1400"/>
                <a:gd name="T8" fmla="*/ 405 w 1179"/>
                <a:gd name="T9" fmla="*/ 790 h 1400"/>
                <a:gd name="T10" fmla="*/ 285 w 1179"/>
                <a:gd name="T11" fmla="*/ 639 h 1400"/>
                <a:gd name="T12" fmla="*/ 236 w 1179"/>
                <a:gd name="T13" fmla="*/ 615 h 1400"/>
                <a:gd name="T14" fmla="*/ 202 w 1179"/>
                <a:gd name="T15" fmla="*/ 626 h 1400"/>
                <a:gd name="T16" fmla="*/ 174 w 1179"/>
                <a:gd name="T17" fmla="*/ 666 h 1400"/>
                <a:gd name="T18" fmla="*/ 184 w 1179"/>
                <a:gd name="T19" fmla="*/ 712 h 1400"/>
                <a:gd name="T20" fmla="*/ 288 w 1179"/>
                <a:gd name="T21" fmla="*/ 867 h 1400"/>
                <a:gd name="T22" fmla="*/ 950 w 1179"/>
                <a:gd name="T23" fmla="*/ 663 h 1400"/>
                <a:gd name="T24" fmla="*/ 926 w 1179"/>
                <a:gd name="T25" fmla="*/ 666 h 1400"/>
                <a:gd name="T26" fmla="*/ 633 w 1179"/>
                <a:gd name="T27" fmla="*/ 1036 h 1400"/>
                <a:gd name="T28" fmla="*/ 633 w 1179"/>
                <a:gd name="T29" fmla="*/ 1036 h 1400"/>
                <a:gd name="T30" fmla="*/ 604 w 1179"/>
                <a:gd name="T31" fmla="*/ 346 h 1400"/>
                <a:gd name="T32" fmla="*/ 586 w 1179"/>
                <a:gd name="T33" fmla="*/ 328 h 1400"/>
                <a:gd name="T34" fmla="*/ 567 w 1179"/>
                <a:gd name="T35" fmla="*/ 346 h 1400"/>
                <a:gd name="T36" fmla="*/ 541 w 1179"/>
                <a:gd name="T37" fmla="*/ 1033 h 1400"/>
                <a:gd name="T38" fmla="*/ 250 w 1179"/>
                <a:gd name="T39" fmla="*/ 666 h 1400"/>
                <a:gd name="T40" fmla="*/ 226 w 1179"/>
                <a:gd name="T41" fmla="*/ 663 h 1400"/>
                <a:gd name="T42" fmla="*/ 220 w 1179"/>
                <a:gd name="T43" fmla="*/ 687 h 1400"/>
                <a:gd name="T44" fmla="*/ 441 w 1179"/>
                <a:gd name="T45" fmla="*/ 1016 h 1400"/>
                <a:gd name="T46" fmla="*/ 534 w 1179"/>
                <a:gd name="T47" fmla="*/ 1154 h 1400"/>
                <a:gd name="T48" fmla="*/ 528 w 1179"/>
                <a:gd name="T49" fmla="*/ 1284 h 1400"/>
                <a:gd name="T50" fmla="*/ 525 w 1179"/>
                <a:gd name="T51" fmla="*/ 1336 h 1400"/>
                <a:gd name="T52" fmla="*/ 525 w 1179"/>
                <a:gd name="T53" fmla="*/ 1341 h 1400"/>
                <a:gd name="T54" fmla="*/ 588 w 1179"/>
                <a:gd name="T55" fmla="*/ 1400 h 1400"/>
                <a:gd name="T56" fmla="*/ 647 w 1179"/>
                <a:gd name="T57" fmla="*/ 1336 h 1400"/>
                <a:gd name="T58" fmla="*/ 638 w 1179"/>
                <a:gd name="T59" fmla="*/ 1160 h 1400"/>
                <a:gd name="T60" fmla="*/ 737 w 1179"/>
                <a:gd name="T61" fmla="*/ 1013 h 1400"/>
                <a:gd name="T62" fmla="*/ 764 w 1179"/>
                <a:gd name="T63" fmla="*/ 973 h 1400"/>
                <a:gd name="T64" fmla="*/ 956 w 1179"/>
                <a:gd name="T65" fmla="*/ 687 h 1400"/>
                <a:gd name="T66" fmla="*/ 950 w 1179"/>
                <a:gd name="T67" fmla="*/ 663 h 1400"/>
                <a:gd name="T68" fmla="*/ 523 w 1179"/>
                <a:gd name="T69" fmla="*/ 344 h 1400"/>
                <a:gd name="T70" fmla="*/ 524 w 1179"/>
                <a:gd name="T71" fmla="*/ 343 h 1400"/>
                <a:gd name="T72" fmla="*/ 584 w 1179"/>
                <a:gd name="T73" fmla="*/ 284 h 1400"/>
                <a:gd name="T74" fmla="*/ 589 w 1179"/>
                <a:gd name="T75" fmla="*/ 284 h 1400"/>
                <a:gd name="T76" fmla="*/ 648 w 1179"/>
                <a:gd name="T77" fmla="*/ 340 h 1400"/>
                <a:gd name="T78" fmla="*/ 648 w 1179"/>
                <a:gd name="T79" fmla="*/ 342 h 1400"/>
                <a:gd name="T80" fmla="*/ 648 w 1179"/>
                <a:gd name="T81" fmla="*/ 344 h 1400"/>
                <a:gd name="T82" fmla="*/ 656 w 1179"/>
                <a:gd name="T83" fmla="*/ 536 h 1400"/>
                <a:gd name="T84" fmla="*/ 758 w 1179"/>
                <a:gd name="T85" fmla="*/ 303 h 1400"/>
                <a:gd name="T86" fmla="*/ 586 w 1179"/>
                <a:gd name="T87" fmla="*/ 0 h 1400"/>
                <a:gd name="T88" fmla="*/ 415 w 1179"/>
                <a:gd name="T89" fmla="*/ 303 h 1400"/>
                <a:gd name="T90" fmla="*/ 516 w 1179"/>
                <a:gd name="T91" fmla="*/ 536 h 1400"/>
                <a:gd name="T92" fmla="*/ 523 w 1179"/>
                <a:gd name="T93" fmla="*/ 344 h 1400"/>
                <a:gd name="T94" fmla="*/ 1124 w 1179"/>
                <a:gd name="T95" fmla="*/ 426 h 1400"/>
                <a:gd name="T96" fmla="*/ 826 w 1179"/>
                <a:gd name="T97" fmla="*/ 560 h 1400"/>
                <a:gd name="T98" fmla="*/ 773 w 1179"/>
                <a:gd name="T99" fmla="*/ 788 h 1400"/>
                <a:gd name="T100" fmla="*/ 892 w 1179"/>
                <a:gd name="T101" fmla="*/ 639 h 1400"/>
                <a:gd name="T102" fmla="*/ 940 w 1179"/>
                <a:gd name="T103" fmla="*/ 615 h 1400"/>
                <a:gd name="T104" fmla="*/ 975 w 1179"/>
                <a:gd name="T105" fmla="*/ 626 h 1400"/>
                <a:gd name="T106" fmla="*/ 1002 w 1179"/>
                <a:gd name="T107" fmla="*/ 666 h 1400"/>
                <a:gd name="T108" fmla="*/ 992 w 1179"/>
                <a:gd name="T109" fmla="*/ 712 h 1400"/>
                <a:gd name="T110" fmla="*/ 887 w 1179"/>
                <a:gd name="T111" fmla="*/ 868 h 1400"/>
                <a:gd name="T112" fmla="*/ 1086 w 1179"/>
                <a:gd name="T113" fmla="*/ 749 h 1400"/>
                <a:gd name="T114" fmla="*/ 1124 w 1179"/>
                <a:gd name="T115" fmla="*/ 426 h 1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79" h="1400">
                  <a:moveTo>
                    <a:pt x="288" y="867"/>
                  </a:moveTo>
                  <a:cubicBezTo>
                    <a:pt x="223" y="850"/>
                    <a:pt x="142" y="816"/>
                    <a:pt x="93" y="749"/>
                  </a:cubicBezTo>
                  <a:cubicBezTo>
                    <a:pt x="0" y="623"/>
                    <a:pt x="55" y="426"/>
                    <a:pt x="55" y="426"/>
                  </a:cubicBezTo>
                  <a:cubicBezTo>
                    <a:pt x="55" y="426"/>
                    <a:pt x="259" y="434"/>
                    <a:pt x="352" y="560"/>
                  </a:cubicBezTo>
                  <a:cubicBezTo>
                    <a:pt x="403" y="631"/>
                    <a:pt x="409" y="723"/>
                    <a:pt x="405" y="790"/>
                  </a:cubicBezTo>
                  <a:cubicBezTo>
                    <a:pt x="298" y="656"/>
                    <a:pt x="286" y="640"/>
                    <a:pt x="285" y="639"/>
                  </a:cubicBezTo>
                  <a:cubicBezTo>
                    <a:pt x="273" y="624"/>
                    <a:pt x="255" y="615"/>
                    <a:pt x="236" y="615"/>
                  </a:cubicBezTo>
                  <a:cubicBezTo>
                    <a:pt x="224" y="615"/>
                    <a:pt x="212" y="619"/>
                    <a:pt x="202" y="626"/>
                  </a:cubicBezTo>
                  <a:cubicBezTo>
                    <a:pt x="187" y="635"/>
                    <a:pt x="178" y="650"/>
                    <a:pt x="174" y="666"/>
                  </a:cubicBezTo>
                  <a:cubicBezTo>
                    <a:pt x="171" y="682"/>
                    <a:pt x="175" y="699"/>
                    <a:pt x="184" y="712"/>
                  </a:cubicBezTo>
                  <a:cubicBezTo>
                    <a:pt x="226" y="775"/>
                    <a:pt x="260" y="826"/>
                    <a:pt x="288" y="867"/>
                  </a:cubicBezTo>
                  <a:close/>
                  <a:moveTo>
                    <a:pt x="950" y="663"/>
                  </a:moveTo>
                  <a:cubicBezTo>
                    <a:pt x="943" y="657"/>
                    <a:pt x="932" y="658"/>
                    <a:pt x="926" y="666"/>
                  </a:cubicBezTo>
                  <a:cubicBezTo>
                    <a:pt x="652" y="1012"/>
                    <a:pt x="634" y="1035"/>
                    <a:pt x="633" y="1036"/>
                  </a:cubicBezTo>
                  <a:cubicBezTo>
                    <a:pt x="633" y="1036"/>
                    <a:pt x="633" y="1036"/>
                    <a:pt x="633" y="1036"/>
                  </a:cubicBezTo>
                  <a:cubicBezTo>
                    <a:pt x="622" y="760"/>
                    <a:pt x="604" y="346"/>
                    <a:pt x="604" y="346"/>
                  </a:cubicBezTo>
                  <a:cubicBezTo>
                    <a:pt x="603" y="336"/>
                    <a:pt x="596" y="328"/>
                    <a:pt x="586" y="328"/>
                  </a:cubicBezTo>
                  <a:cubicBezTo>
                    <a:pt x="576" y="327"/>
                    <a:pt x="568" y="335"/>
                    <a:pt x="567" y="346"/>
                  </a:cubicBezTo>
                  <a:cubicBezTo>
                    <a:pt x="559" y="563"/>
                    <a:pt x="548" y="902"/>
                    <a:pt x="541" y="1033"/>
                  </a:cubicBezTo>
                  <a:cubicBezTo>
                    <a:pt x="258" y="677"/>
                    <a:pt x="250" y="666"/>
                    <a:pt x="250" y="666"/>
                  </a:cubicBezTo>
                  <a:cubicBezTo>
                    <a:pt x="244" y="658"/>
                    <a:pt x="234" y="657"/>
                    <a:pt x="226" y="663"/>
                  </a:cubicBezTo>
                  <a:cubicBezTo>
                    <a:pt x="217" y="668"/>
                    <a:pt x="215" y="680"/>
                    <a:pt x="220" y="687"/>
                  </a:cubicBezTo>
                  <a:cubicBezTo>
                    <a:pt x="415" y="978"/>
                    <a:pt x="441" y="1016"/>
                    <a:pt x="441" y="1016"/>
                  </a:cubicBezTo>
                  <a:cubicBezTo>
                    <a:pt x="534" y="1154"/>
                    <a:pt x="534" y="1154"/>
                    <a:pt x="534" y="1154"/>
                  </a:cubicBezTo>
                  <a:cubicBezTo>
                    <a:pt x="528" y="1324"/>
                    <a:pt x="528" y="1284"/>
                    <a:pt x="528" y="1284"/>
                  </a:cubicBezTo>
                  <a:cubicBezTo>
                    <a:pt x="525" y="1336"/>
                    <a:pt x="525" y="1336"/>
                    <a:pt x="525" y="1336"/>
                  </a:cubicBezTo>
                  <a:cubicBezTo>
                    <a:pt x="525" y="1338"/>
                    <a:pt x="525" y="1340"/>
                    <a:pt x="525" y="1341"/>
                  </a:cubicBezTo>
                  <a:cubicBezTo>
                    <a:pt x="527" y="1375"/>
                    <a:pt x="555" y="1400"/>
                    <a:pt x="588" y="1400"/>
                  </a:cubicBezTo>
                  <a:cubicBezTo>
                    <a:pt x="622" y="1398"/>
                    <a:pt x="648" y="1370"/>
                    <a:pt x="647" y="1336"/>
                  </a:cubicBezTo>
                  <a:cubicBezTo>
                    <a:pt x="638" y="1120"/>
                    <a:pt x="638" y="1160"/>
                    <a:pt x="638" y="1160"/>
                  </a:cubicBezTo>
                  <a:cubicBezTo>
                    <a:pt x="737" y="1013"/>
                    <a:pt x="737" y="1013"/>
                    <a:pt x="737" y="1013"/>
                  </a:cubicBezTo>
                  <a:cubicBezTo>
                    <a:pt x="764" y="973"/>
                    <a:pt x="764" y="973"/>
                    <a:pt x="764" y="973"/>
                  </a:cubicBezTo>
                  <a:cubicBezTo>
                    <a:pt x="956" y="687"/>
                    <a:pt x="956" y="687"/>
                    <a:pt x="956" y="687"/>
                  </a:cubicBezTo>
                  <a:cubicBezTo>
                    <a:pt x="962" y="680"/>
                    <a:pt x="960" y="668"/>
                    <a:pt x="950" y="663"/>
                  </a:cubicBezTo>
                  <a:close/>
                  <a:moveTo>
                    <a:pt x="523" y="344"/>
                  </a:moveTo>
                  <a:cubicBezTo>
                    <a:pt x="524" y="343"/>
                    <a:pt x="524" y="343"/>
                    <a:pt x="524" y="343"/>
                  </a:cubicBezTo>
                  <a:cubicBezTo>
                    <a:pt x="525" y="310"/>
                    <a:pt x="552" y="284"/>
                    <a:pt x="584" y="284"/>
                  </a:cubicBezTo>
                  <a:cubicBezTo>
                    <a:pt x="586" y="284"/>
                    <a:pt x="587" y="284"/>
                    <a:pt x="589" y="284"/>
                  </a:cubicBezTo>
                  <a:cubicBezTo>
                    <a:pt x="619" y="286"/>
                    <a:pt x="644" y="309"/>
                    <a:pt x="648" y="340"/>
                  </a:cubicBezTo>
                  <a:cubicBezTo>
                    <a:pt x="648" y="342"/>
                    <a:pt x="648" y="342"/>
                    <a:pt x="648" y="342"/>
                  </a:cubicBezTo>
                  <a:cubicBezTo>
                    <a:pt x="648" y="344"/>
                    <a:pt x="648" y="344"/>
                    <a:pt x="648" y="344"/>
                  </a:cubicBezTo>
                  <a:cubicBezTo>
                    <a:pt x="648" y="346"/>
                    <a:pt x="652" y="425"/>
                    <a:pt x="656" y="536"/>
                  </a:cubicBezTo>
                  <a:cubicBezTo>
                    <a:pt x="704" y="480"/>
                    <a:pt x="758" y="396"/>
                    <a:pt x="758" y="303"/>
                  </a:cubicBezTo>
                  <a:cubicBezTo>
                    <a:pt x="758" y="136"/>
                    <a:pt x="586" y="0"/>
                    <a:pt x="586" y="0"/>
                  </a:cubicBezTo>
                  <a:cubicBezTo>
                    <a:pt x="586" y="0"/>
                    <a:pt x="415" y="136"/>
                    <a:pt x="415" y="303"/>
                  </a:cubicBezTo>
                  <a:cubicBezTo>
                    <a:pt x="415" y="397"/>
                    <a:pt x="469" y="480"/>
                    <a:pt x="516" y="536"/>
                  </a:cubicBezTo>
                  <a:cubicBezTo>
                    <a:pt x="519" y="467"/>
                    <a:pt x="521" y="402"/>
                    <a:pt x="523" y="344"/>
                  </a:cubicBezTo>
                  <a:close/>
                  <a:moveTo>
                    <a:pt x="1124" y="426"/>
                  </a:moveTo>
                  <a:cubicBezTo>
                    <a:pt x="1124" y="426"/>
                    <a:pt x="919" y="434"/>
                    <a:pt x="826" y="560"/>
                  </a:cubicBezTo>
                  <a:cubicBezTo>
                    <a:pt x="776" y="630"/>
                    <a:pt x="769" y="720"/>
                    <a:pt x="773" y="788"/>
                  </a:cubicBezTo>
                  <a:cubicBezTo>
                    <a:pt x="806" y="747"/>
                    <a:pt x="845" y="697"/>
                    <a:pt x="892" y="639"/>
                  </a:cubicBezTo>
                  <a:cubicBezTo>
                    <a:pt x="904" y="624"/>
                    <a:pt x="921" y="615"/>
                    <a:pt x="940" y="615"/>
                  </a:cubicBezTo>
                  <a:cubicBezTo>
                    <a:pt x="953" y="615"/>
                    <a:pt x="965" y="619"/>
                    <a:pt x="975" y="626"/>
                  </a:cubicBezTo>
                  <a:cubicBezTo>
                    <a:pt x="989" y="635"/>
                    <a:pt x="999" y="650"/>
                    <a:pt x="1002" y="666"/>
                  </a:cubicBezTo>
                  <a:cubicBezTo>
                    <a:pt x="1005" y="682"/>
                    <a:pt x="1001" y="699"/>
                    <a:pt x="992" y="712"/>
                  </a:cubicBezTo>
                  <a:cubicBezTo>
                    <a:pt x="887" y="868"/>
                    <a:pt x="887" y="868"/>
                    <a:pt x="887" y="868"/>
                  </a:cubicBezTo>
                  <a:cubicBezTo>
                    <a:pt x="953" y="851"/>
                    <a:pt x="1036" y="817"/>
                    <a:pt x="1086" y="749"/>
                  </a:cubicBezTo>
                  <a:cubicBezTo>
                    <a:pt x="1179" y="623"/>
                    <a:pt x="1124" y="426"/>
                    <a:pt x="1124" y="4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31">
              <a:extLst>
                <a:ext uri="{FF2B5EF4-FFF2-40B4-BE49-F238E27FC236}">
                  <a16:creationId xmlns:a16="http://schemas.microsoft.com/office/drawing/2014/main" id="{B5CE700F-A9CB-6845-808B-54B5962A1D1A}"/>
                </a:ext>
              </a:extLst>
            </p:cNvPr>
            <p:cNvSpPr>
              <a:spLocks noEditPoints="1"/>
            </p:cNvSpPr>
            <p:nvPr/>
          </p:nvSpPr>
          <p:spPr bwMode="auto">
            <a:xfrm>
              <a:off x="2429" y="3203"/>
              <a:ext cx="2825" cy="658"/>
            </a:xfrm>
            <a:custGeom>
              <a:avLst/>
              <a:gdLst>
                <a:gd name="T0" fmla="*/ 1508 w 1508"/>
                <a:gd name="T1" fmla="*/ 329 h 351"/>
                <a:gd name="T2" fmla="*/ 1486 w 1508"/>
                <a:gd name="T3" fmla="*/ 351 h 351"/>
                <a:gd name="T4" fmla="*/ 1213 w 1508"/>
                <a:gd name="T5" fmla="*/ 223 h 351"/>
                <a:gd name="T6" fmla="*/ 855 w 1508"/>
                <a:gd name="T7" fmla="*/ 44 h 351"/>
                <a:gd name="T8" fmla="*/ 853 w 1508"/>
                <a:gd name="T9" fmla="*/ 0 h 351"/>
                <a:gd name="T10" fmla="*/ 1239 w 1508"/>
                <a:gd name="T11" fmla="*/ 187 h 351"/>
                <a:gd name="T12" fmla="*/ 1486 w 1508"/>
                <a:gd name="T13" fmla="*/ 307 h 351"/>
                <a:gd name="T14" fmla="*/ 1508 w 1508"/>
                <a:gd name="T15" fmla="*/ 329 h 351"/>
                <a:gd name="T16" fmla="*/ 655 w 1508"/>
                <a:gd name="T17" fmla="*/ 0 h 351"/>
                <a:gd name="T18" fmla="*/ 269 w 1508"/>
                <a:gd name="T19" fmla="*/ 187 h 351"/>
                <a:gd name="T20" fmla="*/ 22 w 1508"/>
                <a:gd name="T21" fmla="*/ 307 h 351"/>
                <a:gd name="T22" fmla="*/ 0 w 1508"/>
                <a:gd name="T23" fmla="*/ 329 h 351"/>
                <a:gd name="T24" fmla="*/ 22 w 1508"/>
                <a:gd name="T25" fmla="*/ 351 h 351"/>
                <a:gd name="T26" fmla="*/ 295 w 1508"/>
                <a:gd name="T27" fmla="*/ 223 h 351"/>
                <a:gd name="T28" fmla="*/ 653 w 1508"/>
                <a:gd name="T29" fmla="*/ 44 h 351"/>
                <a:gd name="T30" fmla="*/ 655 w 1508"/>
                <a:gd name="T3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8" h="351">
                  <a:moveTo>
                    <a:pt x="1508" y="329"/>
                  </a:moveTo>
                  <a:cubicBezTo>
                    <a:pt x="1508" y="341"/>
                    <a:pt x="1499" y="351"/>
                    <a:pt x="1486" y="351"/>
                  </a:cubicBezTo>
                  <a:cubicBezTo>
                    <a:pt x="1395" y="351"/>
                    <a:pt x="1311" y="292"/>
                    <a:pt x="1213" y="223"/>
                  </a:cubicBezTo>
                  <a:cubicBezTo>
                    <a:pt x="1111" y="151"/>
                    <a:pt x="998" y="71"/>
                    <a:pt x="855" y="44"/>
                  </a:cubicBezTo>
                  <a:cubicBezTo>
                    <a:pt x="854" y="28"/>
                    <a:pt x="854" y="13"/>
                    <a:pt x="853" y="0"/>
                  </a:cubicBezTo>
                  <a:cubicBezTo>
                    <a:pt x="1011" y="27"/>
                    <a:pt x="1136" y="114"/>
                    <a:pt x="1239" y="187"/>
                  </a:cubicBezTo>
                  <a:cubicBezTo>
                    <a:pt x="1330" y="251"/>
                    <a:pt x="1409" y="307"/>
                    <a:pt x="1486" y="307"/>
                  </a:cubicBezTo>
                  <a:cubicBezTo>
                    <a:pt x="1499" y="307"/>
                    <a:pt x="1508" y="317"/>
                    <a:pt x="1508" y="329"/>
                  </a:cubicBezTo>
                  <a:close/>
                  <a:moveTo>
                    <a:pt x="655" y="0"/>
                  </a:moveTo>
                  <a:cubicBezTo>
                    <a:pt x="496" y="27"/>
                    <a:pt x="372" y="114"/>
                    <a:pt x="269" y="187"/>
                  </a:cubicBezTo>
                  <a:cubicBezTo>
                    <a:pt x="178" y="251"/>
                    <a:pt x="99" y="307"/>
                    <a:pt x="22" y="307"/>
                  </a:cubicBezTo>
                  <a:cubicBezTo>
                    <a:pt x="9" y="307"/>
                    <a:pt x="0" y="317"/>
                    <a:pt x="0" y="329"/>
                  </a:cubicBezTo>
                  <a:cubicBezTo>
                    <a:pt x="0" y="341"/>
                    <a:pt x="9" y="351"/>
                    <a:pt x="22" y="351"/>
                  </a:cubicBezTo>
                  <a:cubicBezTo>
                    <a:pt x="113" y="351"/>
                    <a:pt x="197" y="292"/>
                    <a:pt x="295" y="223"/>
                  </a:cubicBezTo>
                  <a:cubicBezTo>
                    <a:pt x="397" y="151"/>
                    <a:pt x="510" y="71"/>
                    <a:pt x="653" y="44"/>
                  </a:cubicBezTo>
                  <a:cubicBezTo>
                    <a:pt x="653" y="35"/>
                    <a:pt x="654" y="21"/>
                    <a:pt x="655"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aphicFrame>
        <p:nvGraphicFramePr>
          <p:cNvPr id="75" name="Object 74" hidden="1">
            <a:extLst>
              <a:ext uri="{FF2B5EF4-FFF2-40B4-BE49-F238E27FC236}">
                <a16:creationId xmlns:a16="http://schemas.microsoft.com/office/drawing/2014/main" id="{DB0165DC-6B34-5046-850D-58AA2F151BA2}"/>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3067" name="think-cell Slide" r:id="rId6" imgW="360" imgH="360" progId="TCLayout.ActiveDocument.1">
                  <p:embed/>
                </p:oleObj>
              </mc:Choice>
              <mc:Fallback>
                <p:oleObj name="think-cell Slide" r:id="rId6" imgW="360" imgH="360" progId="TCLayout.ActiveDocument.1">
                  <p:embed/>
                  <p:pic>
                    <p:nvPicPr>
                      <p:cNvPr id="75" name="Object 74" hidden="1">
                        <a:extLst>
                          <a:ext uri="{FF2B5EF4-FFF2-40B4-BE49-F238E27FC236}">
                            <a16:creationId xmlns:a16="http://schemas.microsoft.com/office/drawing/2014/main" id="{DB0165DC-6B34-5046-850D-58AA2F151B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a:extLst>
              <a:ext uri="{FF2B5EF4-FFF2-40B4-BE49-F238E27FC236}">
                <a16:creationId xmlns:a16="http://schemas.microsoft.com/office/drawing/2014/main" id="{B55F3A30-5A05-164C-959D-55ABAC095495}"/>
              </a:ext>
            </a:extLst>
          </p:cNvPr>
          <p:cNvSpPr/>
          <p:nvPr/>
        </p:nvSpPr>
        <p:spPr>
          <a:xfrm>
            <a:off x="1961535" y="6164127"/>
            <a:ext cx="2847604" cy="454530"/>
          </a:xfrm>
          <a:prstGeom prst="rect">
            <a:avLst/>
          </a:prstGeom>
          <a:solidFill>
            <a:schemeClr val="bg1"/>
          </a:solidFill>
          <a:ln w="952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nSpc>
                <a:spcPct val="100000"/>
              </a:lnSpc>
              <a:spcBef>
                <a:spcPts val="0"/>
              </a:spcBef>
              <a:spcAft>
                <a:spcPts val="600"/>
              </a:spcAft>
              <a:buSzPct val="100000"/>
              <a:buFont typeface="Trebuchet MS" panose="020B0603020202020204" pitchFamily="34" charset="0"/>
              <a:buChar char="​"/>
            </a:pPr>
            <a:r>
              <a:rPr lang="en-US" sz="700" i="1" dirty="0">
                <a:solidFill>
                  <a:schemeClr val="tx1">
                    <a:lumMod val="100000"/>
                  </a:schemeClr>
                </a:solidFill>
              </a:rPr>
              <a:t>Skills</a:t>
            </a:r>
            <a:r>
              <a:rPr lang="en-US" sz="700" dirty="0">
                <a:solidFill>
                  <a:schemeClr val="tx1">
                    <a:lumMod val="100000"/>
                  </a:schemeClr>
                </a:solidFill>
              </a:rPr>
              <a:t> (in the Career development Framework) are required; </a:t>
            </a:r>
            <a:r>
              <a:rPr lang="en-US" sz="700" i="1" dirty="0">
                <a:solidFill>
                  <a:schemeClr val="tx1">
                    <a:lumMod val="100000"/>
                  </a:schemeClr>
                </a:solidFill>
              </a:rPr>
              <a:t>Courses</a:t>
            </a:r>
            <a:r>
              <a:rPr lang="en-US" sz="700" dirty="0">
                <a:solidFill>
                  <a:schemeClr val="tx1">
                    <a:lumMod val="100000"/>
                  </a:schemeClr>
                </a:solidFill>
              </a:rPr>
              <a:t> (in the Learning Journey) typically are not required (especially smaller methods courses)</a:t>
            </a:r>
            <a:endParaRPr lang="en-US" sz="700" dirty="0">
              <a:solidFill>
                <a:srgbClr val="575757"/>
              </a:solidFill>
            </a:endParaRPr>
          </a:p>
        </p:txBody>
      </p:sp>
      <p:cxnSp>
        <p:nvCxnSpPr>
          <p:cNvPr id="6" name="Elbow Connector 5">
            <a:extLst>
              <a:ext uri="{FF2B5EF4-FFF2-40B4-BE49-F238E27FC236}">
                <a16:creationId xmlns:a16="http://schemas.microsoft.com/office/drawing/2014/main" id="{88C79375-1BE3-0A47-9AB7-53D102441C95}"/>
              </a:ext>
            </a:extLst>
          </p:cNvPr>
          <p:cNvCxnSpPr>
            <a:cxnSpLocks/>
            <a:stCxn id="4" idx="1"/>
          </p:cNvCxnSpPr>
          <p:nvPr/>
        </p:nvCxnSpPr>
        <p:spPr>
          <a:xfrm rot="10800000">
            <a:off x="779659" y="5163866"/>
            <a:ext cx="1181877" cy="1227527"/>
          </a:xfrm>
          <a:prstGeom prst="bentConnector2">
            <a:avLst/>
          </a:prstGeom>
          <a:ln w="9525">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FB6E0B66-E2BD-7942-9052-8CDDCF1397FE}"/>
              </a:ext>
            </a:extLst>
          </p:cNvPr>
          <p:cNvCxnSpPr>
            <a:cxnSpLocks/>
            <a:stCxn id="4" idx="3"/>
          </p:cNvCxnSpPr>
          <p:nvPr/>
        </p:nvCxnSpPr>
        <p:spPr>
          <a:xfrm flipV="1">
            <a:off x="4809139" y="5705310"/>
            <a:ext cx="551900" cy="686082"/>
          </a:xfrm>
          <a:prstGeom prst="bentConnector2">
            <a:avLst/>
          </a:prstGeom>
          <a:ln w="9525">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11519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4" name="Object 3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2264" name="think-cell Slide" r:id="rId6" imgW="286" imgH="286" progId="TCLayout.ActiveDocument.1">
                  <p:embed/>
                </p:oleObj>
              </mc:Choice>
              <mc:Fallback>
                <p:oleObj name="think-cell Slide" r:id="rId6" imgW="286" imgH="286" progId="TCLayout.ActiveDocument.1">
                  <p:embed/>
                  <p:pic>
                    <p:nvPicPr>
                      <p:cNvPr id="34" name="Object 33" hidden="1"/>
                      <p:cNvPicPr/>
                      <p:nvPr/>
                    </p:nvPicPr>
                    <p:blipFill>
                      <a:blip r:embed="rId7"/>
                      <a:stretch>
                        <a:fillRect/>
                      </a:stretch>
                    </p:blipFill>
                    <p:spPr>
                      <a:xfrm>
                        <a:off x="1588" y="1588"/>
                        <a:ext cx="1588" cy="1588"/>
                      </a:xfrm>
                      <a:prstGeom prst="rect">
                        <a:avLst/>
                      </a:prstGeom>
                    </p:spPr>
                  </p:pic>
                </p:oleObj>
              </mc:Fallback>
            </mc:AlternateContent>
          </a:graphicData>
        </a:graphic>
      </p:graphicFrame>
      <p:cxnSp>
        <p:nvCxnSpPr>
          <p:cNvPr id="27" name="Straight Arrow Connector 26"/>
          <p:cNvCxnSpPr>
            <a:stCxn id="16" idx="0"/>
            <a:endCxn id="71" idx="2"/>
          </p:cNvCxnSpPr>
          <p:nvPr/>
        </p:nvCxnSpPr>
        <p:spPr>
          <a:xfrm flipV="1">
            <a:off x="5429643" y="1948205"/>
            <a:ext cx="0" cy="571344"/>
          </a:xfrm>
          <a:prstGeom prst="straightConnector1">
            <a:avLst/>
          </a:prstGeom>
          <a:ln w="9525" cap="rnd">
            <a:solidFill>
              <a:schemeClr val="tx1">
                <a:lumMod val="60000"/>
                <a:lumOff val="4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30" name="Straight Arrow Connector 46"/>
          <p:cNvCxnSpPr>
            <a:stCxn id="40" idx="0"/>
            <a:endCxn id="19" idx="2"/>
          </p:cNvCxnSpPr>
          <p:nvPr/>
        </p:nvCxnSpPr>
        <p:spPr>
          <a:xfrm rot="5400000" flipH="1" flipV="1">
            <a:off x="3763034" y="1819681"/>
            <a:ext cx="2938144" cy="5361172"/>
          </a:xfrm>
          <a:prstGeom prst="curvedConnector3">
            <a:avLst>
              <a:gd name="adj1" fmla="val 22985"/>
            </a:avLst>
          </a:prstGeom>
          <a:ln w="9525" cap="rnd">
            <a:solidFill>
              <a:schemeClr val="tx1">
                <a:lumMod val="60000"/>
                <a:lumOff val="4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38" idx="0"/>
            <a:endCxn id="16" idx="2"/>
          </p:cNvCxnSpPr>
          <p:nvPr/>
        </p:nvCxnSpPr>
        <p:spPr>
          <a:xfrm flipH="1" flipV="1">
            <a:off x="5429643" y="3031195"/>
            <a:ext cx="1" cy="649271"/>
          </a:xfrm>
          <a:prstGeom prst="straightConnector1">
            <a:avLst/>
          </a:prstGeom>
          <a:ln w="9525" cap="rnd">
            <a:solidFill>
              <a:schemeClr val="tx1">
                <a:lumMod val="60000"/>
                <a:lumOff val="40000"/>
              </a:schemeClr>
            </a:solidFill>
            <a:prstDash val="solid"/>
            <a:round/>
            <a:tailEnd type="triangle" w="med" len="med"/>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778988" y="2519549"/>
            <a:ext cx="679846" cy="511646"/>
          </a:xfrm>
          <a:prstGeom prst="rect">
            <a:avLst/>
          </a:prstGeom>
          <a:solidFill>
            <a:srgbClr val="C9E7C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800" dirty="0">
                <a:solidFill>
                  <a:srgbClr val="575757"/>
                </a:solidFill>
              </a:rPr>
              <a:t>1.</a:t>
            </a:r>
          </a:p>
          <a:p>
            <a:pPr algn="ctr"/>
            <a:r>
              <a:rPr lang="en-US" sz="800" dirty="0">
                <a:solidFill>
                  <a:srgbClr val="575757"/>
                </a:solidFill>
              </a:rPr>
              <a:t>Overview</a:t>
            </a:r>
          </a:p>
        </p:txBody>
      </p:sp>
      <p:pic>
        <p:nvPicPr>
          <p:cNvPr id="5" name="Picture 4"/>
          <p:cNvPicPr>
            <a:picLocks noChangeAspect="1"/>
          </p:cNvPicPr>
          <p:nvPr/>
        </p:nvPicPr>
        <p:blipFill rotWithShape="1">
          <a:blip r:embed="rId8">
            <a:extLst>
              <a:ext uri="{28A0092B-C50C-407E-A947-70E740481C1C}">
                <a14:useLocalDpi xmlns:a14="http://schemas.microsoft.com/office/drawing/2010/main" val="0"/>
              </a:ext>
            </a:extLst>
          </a:blip>
          <a:srcRect l="624" t="740" r="624" b="740"/>
          <a:stretch/>
        </p:blipFill>
        <p:spPr>
          <a:xfrm>
            <a:off x="628650" y="5962592"/>
            <a:ext cx="1002501" cy="549196"/>
          </a:xfrm>
          <a:prstGeom prst="rect">
            <a:avLst/>
          </a:prstGeom>
          <a:ln w="9525" cap="flat" cmpd="sng" algn="ctr">
            <a:solidFill>
              <a:srgbClr val="9A9A9A"/>
            </a:solidFill>
            <a:prstDash val="solid"/>
            <a:round/>
            <a:headEnd type="none" w="med" len="med"/>
            <a:tailEnd type="none" w="med" len="med"/>
          </a:ln>
        </p:spPr>
      </p:pic>
      <p:sp>
        <p:nvSpPr>
          <p:cNvPr id="13" name="Rectangle 12"/>
          <p:cNvSpPr/>
          <p:nvPr/>
        </p:nvSpPr>
        <p:spPr>
          <a:xfrm>
            <a:off x="2606671" y="2519549"/>
            <a:ext cx="679846" cy="511646"/>
          </a:xfrm>
          <a:prstGeom prst="rect">
            <a:avLst/>
          </a:prstGeom>
          <a:solidFill>
            <a:srgbClr val="C9E7C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800" dirty="0">
                <a:solidFill>
                  <a:srgbClr val="575757"/>
                </a:solidFill>
              </a:rPr>
              <a:t>2a.</a:t>
            </a:r>
          </a:p>
          <a:p>
            <a:pPr algn="ctr"/>
            <a:r>
              <a:rPr lang="en-US" sz="800" dirty="0">
                <a:solidFill>
                  <a:srgbClr val="575757"/>
                </a:solidFill>
              </a:rPr>
              <a:t>Framework</a:t>
            </a:r>
          </a:p>
        </p:txBody>
      </p:sp>
      <p:sp>
        <p:nvSpPr>
          <p:cNvPr id="14" name="Rectangle 13"/>
          <p:cNvSpPr/>
          <p:nvPr/>
        </p:nvSpPr>
        <p:spPr>
          <a:xfrm>
            <a:off x="3434354" y="2519549"/>
            <a:ext cx="679846" cy="511646"/>
          </a:xfrm>
          <a:prstGeom prst="rect">
            <a:avLst/>
          </a:prstGeom>
          <a:solidFill>
            <a:srgbClr val="C9E7C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800" dirty="0">
                <a:solidFill>
                  <a:srgbClr val="575757"/>
                </a:solidFill>
              </a:rPr>
              <a:t>2b.</a:t>
            </a:r>
          </a:p>
          <a:p>
            <a:pPr algn="ctr"/>
            <a:r>
              <a:rPr lang="en-US" sz="800" dirty="0">
                <a:solidFill>
                  <a:srgbClr val="575757"/>
                </a:solidFill>
              </a:rPr>
              <a:t>Offerings</a:t>
            </a:r>
          </a:p>
        </p:txBody>
      </p:sp>
      <p:sp>
        <p:nvSpPr>
          <p:cNvPr id="15" name="Rectangle 14"/>
          <p:cNvSpPr/>
          <p:nvPr/>
        </p:nvSpPr>
        <p:spPr>
          <a:xfrm>
            <a:off x="4262037" y="2519549"/>
            <a:ext cx="679846" cy="511646"/>
          </a:xfrm>
          <a:prstGeom prst="rect">
            <a:avLst/>
          </a:prstGeom>
          <a:solidFill>
            <a:srgbClr val="C9E7C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800" dirty="0">
                <a:solidFill>
                  <a:srgbClr val="575757"/>
                </a:solidFill>
              </a:rPr>
              <a:t>3a.</a:t>
            </a:r>
          </a:p>
          <a:p>
            <a:pPr algn="ctr"/>
            <a:r>
              <a:rPr lang="en-US" sz="800" dirty="0">
                <a:solidFill>
                  <a:srgbClr val="575757"/>
                </a:solidFill>
              </a:rPr>
              <a:t>Approach</a:t>
            </a:r>
          </a:p>
        </p:txBody>
      </p:sp>
      <p:sp>
        <p:nvSpPr>
          <p:cNvPr id="16" name="Rectangle 15"/>
          <p:cNvSpPr/>
          <p:nvPr/>
        </p:nvSpPr>
        <p:spPr>
          <a:xfrm>
            <a:off x="5089720" y="2519549"/>
            <a:ext cx="679846" cy="511646"/>
          </a:xfrm>
          <a:prstGeom prst="rect">
            <a:avLst/>
          </a:prstGeom>
          <a:solidFill>
            <a:srgbClr val="C9E7C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800" dirty="0">
                <a:solidFill>
                  <a:srgbClr val="575757"/>
                </a:solidFill>
              </a:rPr>
              <a:t>3b.</a:t>
            </a:r>
          </a:p>
          <a:p>
            <a:pPr algn="ctr"/>
            <a:r>
              <a:rPr lang="en-US" sz="800" dirty="0">
                <a:solidFill>
                  <a:srgbClr val="575757"/>
                </a:solidFill>
              </a:rPr>
              <a:t>Methods</a:t>
            </a:r>
          </a:p>
        </p:txBody>
      </p:sp>
      <p:sp>
        <p:nvSpPr>
          <p:cNvPr id="17" name="Rectangle 16"/>
          <p:cNvSpPr/>
          <p:nvPr/>
        </p:nvSpPr>
        <p:spPr>
          <a:xfrm>
            <a:off x="5917403" y="2519549"/>
            <a:ext cx="679846" cy="511646"/>
          </a:xfrm>
          <a:prstGeom prst="rect">
            <a:avLst/>
          </a:prstGeom>
          <a:solidFill>
            <a:srgbClr val="C9E7C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800" dirty="0">
                <a:solidFill>
                  <a:srgbClr val="575757"/>
                </a:solidFill>
              </a:rPr>
              <a:t>4a.</a:t>
            </a:r>
          </a:p>
          <a:p>
            <a:pPr algn="ctr"/>
            <a:r>
              <a:rPr lang="en-US" sz="800" dirty="0">
                <a:solidFill>
                  <a:srgbClr val="575757"/>
                </a:solidFill>
              </a:rPr>
              <a:t>Practitioners</a:t>
            </a:r>
          </a:p>
        </p:txBody>
      </p:sp>
      <p:sp>
        <p:nvSpPr>
          <p:cNvPr id="18" name="Rectangle 17"/>
          <p:cNvSpPr/>
          <p:nvPr/>
        </p:nvSpPr>
        <p:spPr>
          <a:xfrm>
            <a:off x="6745086" y="2519549"/>
            <a:ext cx="679846" cy="511646"/>
          </a:xfrm>
          <a:prstGeom prst="rect">
            <a:avLst/>
          </a:prstGeom>
          <a:solidFill>
            <a:srgbClr val="C9E7C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575757"/>
                </a:solidFill>
              </a:rPr>
              <a:t>4b.</a:t>
            </a:r>
            <a:br>
              <a:rPr lang="en-US" sz="800" dirty="0">
                <a:solidFill>
                  <a:srgbClr val="575757"/>
                </a:solidFill>
              </a:rPr>
            </a:br>
            <a:r>
              <a:rPr lang="en-US" sz="800" dirty="0">
                <a:solidFill>
                  <a:srgbClr val="575757"/>
                </a:solidFill>
              </a:rPr>
              <a:t>Working Models and</a:t>
            </a:r>
          </a:p>
          <a:p>
            <a:pPr algn="ctr"/>
            <a:r>
              <a:rPr lang="en-US" sz="800" dirty="0">
                <a:solidFill>
                  <a:srgbClr val="575757"/>
                </a:solidFill>
              </a:rPr>
              <a:t>Studios</a:t>
            </a:r>
          </a:p>
        </p:txBody>
      </p:sp>
      <p:sp>
        <p:nvSpPr>
          <p:cNvPr id="19" name="Rectangle 18"/>
          <p:cNvSpPr/>
          <p:nvPr/>
        </p:nvSpPr>
        <p:spPr>
          <a:xfrm>
            <a:off x="7572769" y="2519549"/>
            <a:ext cx="679846" cy="511646"/>
          </a:xfrm>
          <a:prstGeom prst="rect">
            <a:avLst/>
          </a:prstGeom>
          <a:solidFill>
            <a:srgbClr val="C9E7C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800" dirty="0">
                <a:solidFill>
                  <a:srgbClr val="575757"/>
                </a:solidFill>
              </a:rPr>
              <a:t>5.</a:t>
            </a:r>
          </a:p>
          <a:p>
            <a:pPr algn="ctr"/>
            <a:r>
              <a:rPr lang="en-US" sz="800" dirty="0">
                <a:solidFill>
                  <a:srgbClr val="575757"/>
                </a:solidFill>
              </a:rPr>
              <a:t>Skills</a:t>
            </a:r>
          </a:p>
          <a:p>
            <a:pPr algn="ctr"/>
            <a:r>
              <a:rPr lang="en-US" sz="800" dirty="0">
                <a:solidFill>
                  <a:srgbClr val="575757"/>
                </a:solidFill>
              </a:rPr>
              <a:t>Maturity</a:t>
            </a:r>
          </a:p>
          <a:p>
            <a:pPr algn="ctr"/>
            <a:r>
              <a:rPr lang="en-US" sz="800" dirty="0">
                <a:solidFill>
                  <a:srgbClr val="575757"/>
                </a:solidFill>
              </a:rPr>
              <a:t>Model</a:t>
            </a:r>
          </a:p>
        </p:txBody>
      </p:sp>
      <p:sp>
        <p:nvSpPr>
          <p:cNvPr id="20" name="Rectangle 19"/>
          <p:cNvSpPr/>
          <p:nvPr/>
        </p:nvSpPr>
        <p:spPr>
          <a:xfrm>
            <a:off x="8400452" y="3699241"/>
            <a:ext cx="679846" cy="511646"/>
          </a:xfrm>
          <a:prstGeom prst="rect">
            <a:avLst/>
          </a:prstGeom>
          <a:solidFill>
            <a:srgbClr val="C9E7C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800" dirty="0">
                <a:solidFill>
                  <a:srgbClr val="575757"/>
                </a:solidFill>
              </a:rPr>
              <a:t>LAB</a:t>
            </a:r>
          </a:p>
        </p:txBody>
      </p:sp>
      <p:sp>
        <p:nvSpPr>
          <p:cNvPr id="21" name="Rectangle 20"/>
          <p:cNvSpPr/>
          <p:nvPr/>
        </p:nvSpPr>
        <p:spPr>
          <a:xfrm>
            <a:off x="9228135" y="3699241"/>
            <a:ext cx="679846" cy="511646"/>
          </a:xfrm>
          <a:prstGeom prst="rect">
            <a:avLst/>
          </a:prstGeom>
          <a:solidFill>
            <a:srgbClr val="C9E7C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800" dirty="0">
                <a:solidFill>
                  <a:srgbClr val="575757"/>
                </a:solidFill>
              </a:rPr>
              <a:t>IDF</a:t>
            </a:r>
          </a:p>
        </p:txBody>
      </p:sp>
      <p:sp>
        <p:nvSpPr>
          <p:cNvPr id="22" name="Rectangle 21"/>
          <p:cNvSpPr/>
          <p:nvPr/>
        </p:nvSpPr>
        <p:spPr>
          <a:xfrm>
            <a:off x="10055818" y="3699241"/>
            <a:ext cx="679846" cy="511646"/>
          </a:xfrm>
          <a:prstGeom prst="rect">
            <a:avLst/>
          </a:prstGeom>
          <a:solidFill>
            <a:srgbClr val="C9E7C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800" dirty="0">
                <a:solidFill>
                  <a:srgbClr val="575757"/>
                </a:solidFill>
              </a:rPr>
              <a:t>LinkedIn</a:t>
            </a:r>
          </a:p>
          <a:p>
            <a:pPr algn="ctr"/>
            <a:r>
              <a:rPr lang="en-US" sz="800" dirty="0">
                <a:solidFill>
                  <a:srgbClr val="575757"/>
                </a:solidFill>
              </a:rPr>
              <a:t>Learning</a:t>
            </a:r>
          </a:p>
        </p:txBody>
      </p:sp>
      <p:sp>
        <p:nvSpPr>
          <p:cNvPr id="23" name="Rectangle 22"/>
          <p:cNvSpPr/>
          <p:nvPr/>
        </p:nvSpPr>
        <p:spPr>
          <a:xfrm>
            <a:off x="10883505" y="3699241"/>
            <a:ext cx="679846" cy="511646"/>
          </a:xfrm>
          <a:prstGeom prst="rect">
            <a:avLst/>
          </a:prstGeom>
          <a:solidFill>
            <a:srgbClr val="C9E7C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800" dirty="0">
                <a:solidFill>
                  <a:srgbClr val="575757"/>
                </a:solidFill>
              </a:rPr>
              <a:t>(more)</a:t>
            </a:r>
          </a:p>
        </p:txBody>
      </p:sp>
      <p:sp>
        <p:nvSpPr>
          <p:cNvPr id="24" name="Rectangle 23"/>
          <p:cNvSpPr/>
          <p:nvPr/>
        </p:nvSpPr>
        <p:spPr>
          <a:xfrm>
            <a:off x="4697783" y="2118553"/>
            <a:ext cx="1463721" cy="325897"/>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900" dirty="0">
                <a:solidFill>
                  <a:srgbClr val="575757"/>
                </a:solidFill>
              </a:rPr>
              <a:t>Design Methods are</a:t>
            </a:r>
            <a:br>
              <a:rPr lang="en-US" sz="900" dirty="0">
                <a:solidFill>
                  <a:srgbClr val="575757"/>
                </a:solidFill>
              </a:rPr>
            </a:br>
            <a:r>
              <a:rPr lang="en-US" sz="900" dirty="0">
                <a:solidFill>
                  <a:srgbClr val="575757"/>
                </a:solidFill>
              </a:rPr>
              <a:t>organized into categories</a:t>
            </a:r>
          </a:p>
        </p:txBody>
      </p:sp>
      <p:sp>
        <p:nvSpPr>
          <p:cNvPr id="25" name="Rectangle 24"/>
          <p:cNvSpPr/>
          <p:nvPr/>
        </p:nvSpPr>
        <p:spPr>
          <a:xfrm>
            <a:off x="4697783" y="1039150"/>
            <a:ext cx="1463721" cy="325897"/>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900" dirty="0">
                <a:solidFill>
                  <a:srgbClr val="575757"/>
                </a:solidFill>
              </a:rPr>
              <a:t>Methods align</a:t>
            </a:r>
            <a:br>
              <a:rPr lang="en-US" sz="900" dirty="0">
                <a:solidFill>
                  <a:srgbClr val="575757"/>
                </a:solidFill>
              </a:rPr>
            </a:br>
            <a:r>
              <a:rPr lang="en-US" sz="900" dirty="0">
                <a:solidFill>
                  <a:srgbClr val="575757"/>
                </a:solidFill>
              </a:rPr>
              <a:t>with standards</a:t>
            </a:r>
          </a:p>
        </p:txBody>
      </p:sp>
      <p:cxnSp>
        <p:nvCxnSpPr>
          <p:cNvPr id="28" name="Straight Arrow Connector 27"/>
          <p:cNvCxnSpPr>
            <a:stCxn id="24" idx="0"/>
            <a:endCxn id="25" idx="2"/>
          </p:cNvCxnSpPr>
          <p:nvPr/>
        </p:nvCxnSpPr>
        <p:spPr>
          <a:xfrm flipV="1">
            <a:off x="5429644" y="1365047"/>
            <a:ext cx="0" cy="753506"/>
          </a:xfrm>
          <a:prstGeom prst="straightConnector1">
            <a:avLst/>
          </a:prstGeom>
          <a:ln w="9525" cap="rnd">
            <a:solidFill>
              <a:schemeClr val="tx1">
                <a:lumMod val="60000"/>
                <a:lumOff val="4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6516424" y="620690"/>
            <a:ext cx="1350894" cy="646572"/>
            <a:chOff x="7105472" y="604064"/>
            <a:chExt cx="1350894" cy="646572"/>
          </a:xfrm>
        </p:grpSpPr>
        <p:sp>
          <p:nvSpPr>
            <p:cNvPr id="32" name="Rectangle 31"/>
            <p:cNvSpPr/>
            <p:nvPr/>
          </p:nvSpPr>
          <p:spPr>
            <a:xfrm>
              <a:off x="7105472" y="604064"/>
              <a:ext cx="1350894" cy="646572"/>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64027" y="622800"/>
              <a:ext cx="1233783" cy="612648"/>
            </a:xfrm>
            <a:prstGeom prst="rect">
              <a:avLst/>
            </a:prstGeom>
          </p:spPr>
        </p:pic>
      </p:grpSp>
      <p:cxnSp>
        <p:nvCxnSpPr>
          <p:cNvPr id="36" name="Straight Arrow Connector 35"/>
          <p:cNvCxnSpPr>
            <a:stCxn id="71" idx="0"/>
            <a:endCxn id="31" idx="2"/>
          </p:cNvCxnSpPr>
          <p:nvPr/>
        </p:nvCxnSpPr>
        <p:spPr>
          <a:xfrm rot="5400000" flipH="1" flipV="1">
            <a:off x="6169097" y="512621"/>
            <a:ext cx="283321" cy="1762228"/>
          </a:xfrm>
          <a:prstGeom prst="curvedConnector3">
            <a:avLst>
              <a:gd name="adj1" fmla="val 44131"/>
            </a:avLst>
          </a:prstGeom>
          <a:ln w="9525" cap="rnd">
            <a:solidFill>
              <a:schemeClr val="tx1">
                <a:lumMod val="60000"/>
                <a:lumOff val="4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2056641" y="3680466"/>
            <a:ext cx="989757" cy="549196"/>
          </a:xfrm>
          <a:prstGeom prst="rect">
            <a:avLst/>
          </a:prstGeom>
          <a:solidFill>
            <a:srgbClr val="C9E7CA"/>
          </a:solidFill>
          <a:ln w="25400" cap="rnd" cmpd="sng" algn="ctr">
            <a:solidFill>
              <a:srgbClr val="29BA74"/>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solidFill>
                  <a:srgbClr val="575757"/>
                </a:solidFill>
              </a:rPr>
              <a:t>Platinion</a:t>
            </a:r>
          </a:p>
          <a:p>
            <a:pPr algn="ctr"/>
            <a:r>
              <a:rPr lang="en-US" sz="1000" dirty="0">
                <a:solidFill>
                  <a:srgbClr val="575757"/>
                </a:solidFill>
              </a:rPr>
              <a:t>Design</a:t>
            </a:r>
          </a:p>
          <a:p>
            <a:pPr algn="ctr"/>
            <a:r>
              <a:rPr lang="en-US" sz="1000" dirty="0">
                <a:solidFill>
                  <a:srgbClr val="575757"/>
                </a:solidFill>
              </a:rPr>
              <a:t>Playbook</a:t>
            </a:r>
          </a:p>
        </p:txBody>
      </p:sp>
      <p:sp>
        <p:nvSpPr>
          <p:cNvPr id="38" name="Rectangle 37"/>
          <p:cNvSpPr/>
          <p:nvPr/>
        </p:nvSpPr>
        <p:spPr>
          <a:xfrm>
            <a:off x="4934765" y="3680466"/>
            <a:ext cx="989757" cy="549196"/>
          </a:xfrm>
          <a:prstGeom prst="rect">
            <a:avLst/>
          </a:prstGeom>
          <a:solidFill>
            <a:srgbClr val="C9E7CA"/>
          </a:solidFill>
          <a:ln w="25400" cap="rnd" cmpd="sng" algn="ctr">
            <a:solidFill>
              <a:srgbClr val="29BA74"/>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900" dirty="0">
                <a:solidFill>
                  <a:srgbClr val="575757"/>
                </a:solidFill>
              </a:rPr>
              <a:t>Platinion HCD</a:t>
            </a:r>
          </a:p>
          <a:p>
            <a:pPr algn="ctr"/>
            <a:r>
              <a:rPr lang="en-US" sz="900" dirty="0">
                <a:solidFill>
                  <a:srgbClr val="575757"/>
                </a:solidFill>
              </a:rPr>
              <a:t>Fundamentals</a:t>
            </a:r>
          </a:p>
          <a:p>
            <a:pPr algn="ctr"/>
            <a:r>
              <a:rPr lang="en-US" sz="900" dirty="0">
                <a:solidFill>
                  <a:srgbClr val="575757"/>
                </a:solidFill>
              </a:rPr>
              <a:t>Course</a:t>
            </a:r>
          </a:p>
        </p:txBody>
      </p:sp>
      <p:sp>
        <p:nvSpPr>
          <p:cNvPr id="39" name="Rectangle 38"/>
          <p:cNvSpPr/>
          <p:nvPr/>
        </p:nvSpPr>
        <p:spPr>
          <a:xfrm>
            <a:off x="2056641" y="4824902"/>
            <a:ext cx="989757" cy="549196"/>
          </a:xfrm>
          <a:prstGeom prst="rect">
            <a:avLst/>
          </a:prstGeom>
          <a:solidFill>
            <a:srgbClr val="C9E7CA"/>
          </a:solidFill>
          <a:ln w="25400" cap="rnd" cmpd="sng" algn="ctr">
            <a:solidFill>
              <a:srgbClr val="29BA74"/>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solidFill>
                  <a:srgbClr val="575757"/>
                </a:solidFill>
              </a:rPr>
              <a:t>Platinion Design</a:t>
            </a:r>
          </a:p>
          <a:p>
            <a:pPr algn="ctr"/>
            <a:r>
              <a:rPr lang="en-US" sz="1000" dirty="0">
                <a:solidFill>
                  <a:srgbClr val="575757"/>
                </a:solidFill>
              </a:rPr>
              <a:t>Learning</a:t>
            </a:r>
          </a:p>
          <a:p>
            <a:pPr algn="ctr"/>
            <a:r>
              <a:rPr lang="en-US" sz="1000" dirty="0">
                <a:solidFill>
                  <a:srgbClr val="575757"/>
                </a:solidFill>
              </a:rPr>
              <a:t>Journey</a:t>
            </a:r>
          </a:p>
        </p:txBody>
      </p:sp>
      <p:sp>
        <p:nvSpPr>
          <p:cNvPr id="40" name="Rectangle 39"/>
          <p:cNvSpPr/>
          <p:nvPr/>
        </p:nvSpPr>
        <p:spPr>
          <a:xfrm>
            <a:off x="2056641" y="5969339"/>
            <a:ext cx="989757" cy="549196"/>
          </a:xfrm>
          <a:prstGeom prst="rect">
            <a:avLst/>
          </a:prstGeom>
          <a:solidFill>
            <a:srgbClr val="C9E7CA"/>
          </a:solidFill>
          <a:ln w="25400" cap="rnd" cmpd="sng" algn="ctr">
            <a:solidFill>
              <a:srgbClr val="29BA74"/>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solidFill>
                  <a:srgbClr val="575757"/>
                </a:solidFill>
              </a:rPr>
              <a:t>Platinion Design Skills Maturity</a:t>
            </a:r>
          </a:p>
          <a:p>
            <a:pPr algn="ctr"/>
            <a:r>
              <a:rPr lang="en-US" sz="1000" dirty="0">
                <a:solidFill>
                  <a:srgbClr val="575757"/>
                </a:solidFill>
              </a:rPr>
              <a:t>Model</a:t>
            </a:r>
          </a:p>
        </p:txBody>
      </p:sp>
      <p:cxnSp>
        <p:nvCxnSpPr>
          <p:cNvPr id="43" name="Straight Arrow Connector 42"/>
          <p:cNvCxnSpPr>
            <a:stCxn id="40" idx="0"/>
            <a:endCxn id="39" idx="2"/>
          </p:cNvCxnSpPr>
          <p:nvPr/>
        </p:nvCxnSpPr>
        <p:spPr>
          <a:xfrm flipV="1">
            <a:off x="2551520" y="5374098"/>
            <a:ext cx="0" cy="595241"/>
          </a:xfrm>
          <a:prstGeom prst="straightConnector1">
            <a:avLst/>
          </a:prstGeom>
          <a:ln w="9525" cap="rnd">
            <a:solidFill>
              <a:schemeClr val="tx1">
                <a:lumMod val="60000"/>
                <a:lumOff val="40000"/>
              </a:schemeClr>
            </a:solidFill>
            <a:prstDash val="solid"/>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9" idx="0"/>
            <a:endCxn id="37" idx="2"/>
          </p:cNvCxnSpPr>
          <p:nvPr/>
        </p:nvCxnSpPr>
        <p:spPr>
          <a:xfrm flipV="1">
            <a:off x="2551520" y="4229662"/>
            <a:ext cx="0" cy="595240"/>
          </a:xfrm>
          <a:prstGeom prst="straightConnector1">
            <a:avLst/>
          </a:prstGeom>
          <a:ln w="9525" cap="rnd">
            <a:solidFill>
              <a:schemeClr val="tx1">
                <a:lumMod val="60000"/>
                <a:lumOff val="40000"/>
              </a:schemeClr>
            </a:solidFill>
            <a:prstDash val="solid"/>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7" idx="0"/>
            <a:endCxn id="4" idx="2"/>
          </p:cNvCxnSpPr>
          <p:nvPr/>
        </p:nvCxnSpPr>
        <p:spPr>
          <a:xfrm rot="16200000" flipV="1">
            <a:off x="2010581" y="3139526"/>
            <a:ext cx="649271" cy="432609"/>
          </a:xfrm>
          <a:prstGeom prst="curvedConnector3">
            <a:avLst>
              <a:gd name="adj1" fmla="val 50000"/>
            </a:avLst>
          </a:prstGeom>
          <a:ln w="9525" cap="rnd">
            <a:solidFill>
              <a:schemeClr val="tx1">
                <a:lumMod val="60000"/>
                <a:lumOff val="4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6"/>
          <p:cNvCxnSpPr>
            <a:stCxn id="37" idx="0"/>
            <a:endCxn id="13" idx="2"/>
          </p:cNvCxnSpPr>
          <p:nvPr/>
        </p:nvCxnSpPr>
        <p:spPr>
          <a:xfrm rot="5400000" flipH="1" flipV="1">
            <a:off x="2424422" y="3158294"/>
            <a:ext cx="649271" cy="395074"/>
          </a:xfrm>
          <a:prstGeom prst="curvedConnector3">
            <a:avLst>
              <a:gd name="adj1" fmla="val 50000"/>
            </a:avLst>
          </a:prstGeom>
          <a:ln w="9525" cap="rnd">
            <a:solidFill>
              <a:schemeClr val="tx1">
                <a:lumMod val="60000"/>
                <a:lumOff val="4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46"/>
          <p:cNvCxnSpPr>
            <a:stCxn id="37" idx="0"/>
            <a:endCxn id="14" idx="2"/>
          </p:cNvCxnSpPr>
          <p:nvPr/>
        </p:nvCxnSpPr>
        <p:spPr>
          <a:xfrm rot="5400000" flipH="1" flipV="1">
            <a:off x="2838263" y="2744453"/>
            <a:ext cx="649271" cy="1222757"/>
          </a:xfrm>
          <a:prstGeom prst="curvedConnector3">
            <a:avLst>
              <a:gd name="adj1" fmla="val 54401"/>
            </a:avLst>
          </a:prstGeom>
          <a:ln w="9525" cap="rnd">
            <a:solidFill>
              <a:schemeClr val="tx1">
                <a:lumMod val="60000"/>
                <a:lumOff val="4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46"/>
          <p:cNvCxnSpPr>
            <a:stCxn id="37" idx="0"/>
            <a:endCxn id="15" idx="2"/>
          </p:cNvCxnSpPr>
          <p:nvPr/>
        </p:nvCxnSpPr>
        <p:spPr>
          <a:xfrm rot="5400000" flipH="1" flipV="1">
            <a:off x="3252105" y="2330611"/>
            <a:ext cx="649271" cy="2050440"/>
          </a:xfrm>
          <a:prstGeom prst="curvedConnector3">
            <a:avLst>
              <a:gd name="adj1" fmla="val 54401"/>
            </a:avLst>
          </a:prstGeom>
          <a:ln w="9525" cap="rnd">
            <a:solidFill>
              <a:schemeClr val="tx1">
                <a:lumMod val="60000"/>
                <a:lumOff val="4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46"/>
          <p:cNvCxnSpPr>
            <a:stCxn id="37" idx="0"/>
            <a:endCxn id="16" idx="2"/>
          </p:cNvCxnSpPr>
          <p:nvPr/>
        </p:nvCxnSpPr>
        <p:spPr>
          <a:xfrm rot="5400000" flipH="1" flipV="1">
            <a:off x="3665946" y="1916770"/>
            <a:ext cx="649271" cy="2878123"/>
          </a:xfrm>
          <a:prstGeom prst="curvedConnector3">
            <a:avLst>
              <a:gd name="adj1" fmla="val 54157"/>
            </a:avLst>
          </a:prstGeom>
          <a:ln w="9525" cap="rnd">
            <a:solidFill>
              <a:schemeClr val="tx1">
                <a:lumMod val="60000"/>
                <a:lumOff val="4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46"/>
          <p:cNvCxnSpPr>
            <a:stCxn id="37" idx="0"/>
            <a:endCxn id="17" idx="2"/>
          </p:cNvCxnSpPr>
          <p:nvPr/>
        </p:nvCxnSpPr>
        <p:spPr>
          <a:xfrm rot="5400000" flipH="1" flipV="1">
            <a:off x="4079788" y="1502928"/>
            <a:ext cx="649271" cy="3705806"/>
          </a:xfrm>
          <a:prstGeom prst="curvedConnector3">
            <a:avLst>
              <a:gd name="adj1" fmla="val 52078"/>
            </a:avLst>
          </a:prstGeom>
          <a:ln w="9525" cap="rnd">
            <a:solidFill>
              <a:schemeClr val="tx1">
                <a:lumMod val="60000"/>
                <a:lumOff val="4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46"/>
          <p:cNvCxnSpPr>
            <a:stCxn id="37" idx="0"/>
            <a:endCxn id="18" idx="2"/>
          </p:cNvCxnSpPr>
          <p:nvPr/>
        </p:nvCxnSpPr>
        <p:spPr>
          <a:xfrm rot="5400000" flipH="1" flipV="1">
            <a:off x="4493629" y="1089087"/>
            <a:ext cx="649271" cy="4533489"/>
          </a:xfrm>
          <a:prstGeom prst="curvedConnector3">
            <a:avLst>
              <a:gd name="adj1" fmla="val 51100"/>
            </a:avLst>
          </a:prstGeom>
          <a:ln w="9525" cap="rnd">
            <a:solidFill>
              <a:schemeClr val="tx1">
                <a:lumMod val="60000"/>
                <a:lumOff val="4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46"/>
          <p:cNvCxnSpPr>
            <a:stCxn id="37" idx="0"/>
            <a:endCxn id="19" idx="2"/>
          </p:cNvCxnSpPr>
          <p:nvPr/>
        </p:nvCxnSpPr>
        <p:spPr>
          <a:xfrm rot="5400000" flipH="1" flipV="1">
            <a:off x="4907471" y="675245"/>
            <a:ext cx="649271" cy="5361172"/>
          </a:xfrm>
          <a:prstGeom prst="curvedConnector3">
            <a:avLst>
              <a:gd name="adj1" fmla="val 50000"/>
            </a:avLst>
          </a:prstGeom>
          <a:ln w="9525" cap="rnd">
            <a:solidFill>
              <a:schemeClr val="tx1">
                <a:lumMod val="60000"/>
                <a:lumOff val="4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2056641" y="3362852"/>
            <a:ext cx="989757" cy="251607"/>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a:solidFill>
                  <a:srgbClr val="575757"/>
                </a:solidFill>
              </a:rPr>
              <a:t>8 sections to</a:t>
            </a:r>
          </a:p>
          <a:p>
            <a:pPr algn="ctr"/>
            <a:r>
              <a:rPr lang="en-US" sz="700" dirty="0">
                <a:solidFill>
                  <a:srgbClr val="575757"/>
                </a:solidFill>
              </a:rPr>
              <a:t>the Playbook</a:t>
            </a:r>
          </a:p>
        </p:txBody>
      </p:sp>
      <p:sp>
        <p:nvSpPr>
          <p:cNvPr id="75" name="Rectangle 74"/>
          <p:cNvSpPr/>
          <p:nvPr/>
        </p:nvSpPr>
        <p:spPr>
          <a:xfrm>
            <a:off x="2056641" y="4454737"/>
            <a:ext cx="989757" cy="316312"/>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a:r>
              <a:rPr lang="en-US" sz="700" dirty="0">
                <a:solidFill>
                  <a:srgbClr val="575757"/>
                </a:solidFill>
              </a:rPr>
              <a:t>Learning Journey</a:t>
            </a:r>
          </a:p>
          <a:p>
            <a:pPr algn="ctr"/>
            <a:r>
              <a:rPr lang="en-US" sz="700" dirty="0">
                <a:solidFill>
                  <a:srgbClr val="575757"/>
                </a:solidFill>
              </a:rPr>
              <a:t>includes Playbook</a:t>
            </a:r>
          </a:p>
          <a:p>
            <a:pPr algn="ctr"/>
            <a:r>
              <a:rPr lang="en-US" sz="700" dirty="0">
                <a:solidFill>
                  <a:srgbClr val="575757"/>
                </a:solidFill>
              </a:rPr>
              <a:t>Approach &amp; Methods</a:t>
            </a:r>
          </a:p>
        </p:txBody>
      </p:sp>
      <p:sp>
        <p:nvSpPr>
          <p:cNvPr id="76" name="Rectangle 75"/>
          <p:cNvSpPr/>
          <p:nvPr/>
        </p:nvSpPr>
        <p:spPr>
          <a:xfrm>
            <a:off x="2056641" y="5664669"/>
            <a:ext cx="989757" cy="251607"/>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a:solidFill>
                  <a:srgbClr val="575757"/>
                </a:solidFill>
              </a:rPr>
              <a:t>Skills needed are in</a:t>
            </a:r>
          </a:p>
          <a:p>
            <a:pPr algn="ctr"/>
            <a:r>
              <a:rPr lang="en-US" sz="700" dirty="0">
                <a:solidFill>
                  <a:srgbClr val="575757"/>
                </a:solidFill>
              </a:rPr>
              <a:t>the Learning Journey</a:t>
            </a:r>
          </a:p>
        </p:txBody>
      </p:sp>
      <p:sp>
        <p:nvSpPr>
          <p:cNvPr id="77" name="Rectangle 76"/>
          <p:cNvSpPr/>
          <p:nvPr/>
        </p:nvSpPr>
        <p:spPr>
          <a:xfrm>
            <a:off x="4934765" y="3362852"/>
            <a:ext cx="989757" cy="251607"/>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a:solidFill>
                  <a:srgbClr val="575757"/>
                </a:solidFill>
              </a:rPr>
              <a:t>Methods in Course</a:t>
            </a:r>
            <a:br>
              <a:rPr lang="en-US" sz="700" dirty="0">
                <a:solidFill>
                  <a:srgbClr val="575757"/>
                </a:solidFill>
              </a:rPr>
            </a:br>
            <a:r>
              <a:rPr lang="en-US" sz="700" dirty="0">
                <a:solidFill>
                  <a:srgbClr val="575757"/>
                </a:solidFill>
              </a:rPr>
              <a:t>are from the Playbook</a:t>
            </a:r>
          </a:p>
        </p:txBody>
      </p:sp>
      <p:sp>
        <p:nvSpPr>
          <p:cNvPr id="87" name="Rectangle 86"/>
          <p:cNvSpPr/>
          <p:nvPr/>
        </p:nvSpPr>
        <p:spPr>
          <a:xfrm>
            <a:off x="9027964" y="4824902"/>
            <a:ext cx="941720" cy="549196"/>
          </a:xfrm>
          <a:prstGeom prst="rect">
            <a:avLst/>
          </a:prstGeom>
          <a:solidFill>
            <a:srgbClr val="C9E7CA"/>
          </a:solidFill>
          <a:ln w="25400" cap="rnd" cmpd="sng" algn="ctr">
            <a:solidFill>
              <a:srgbClr val="29BA74"/>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900" dirty="0">
                <a:solidFill>
                  <a:srgbClr val="575757"/>
                </a:solidFill>
              </a:rPr>
              <a:t>Learning</a:t>
            </a:r>
          </a:p>
          <a:p>
            <a:pPr algn="ctr"/>
            <a:r>
              <a:rPr lang="en-US" sz="900" dirty="0">
                <a:solidFill>
                  <a:srgbClr val="575757"/>
                </a:solidFill>
              </a:rPr>
              <a:t>Sources</a:t>
            </a:r>
          </a:p>
        </p:txBody>
      </p:sp>
      <p:sp>
        <p:nvSpPr>
          <p:cNvPr id="92" name="Rectangle 91"/>
          <p:cNvSpPr/>
          <p:nvPr/>
        </p:nvSpPr>
        <p:spPr>
          <a:xfrm>
            <a:off x="5089720" y="4843677"/>
            <a:ext cx="679846" cy="511646"/>
          </a:xfrm>
          <a:prstGeom prst="rect">
            <a:avLst/>
          </a:prstGeom>
          <a:solidFill>
            <a:srgbClr val="C9E7C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800" dirty="0">
                <a:solidFill>
                  <a:srgbClr val="575757"/>
                </a:solidFill>
              </a:rPr>
              <a:t>Core Skills</a:t>
            </a:r>
          </a:p>
        </p:txBody>
      </p:sp>
      <p:sp>
        <p:nvSpPr>
          <p:cNvPr id="93" name="Rectangle 92"/>
          <p:cNvSpPr/>
          <p:nvPr/>
        </p:nvSpPr>
        <p:spPr>
          <a:xfrm>
            <a:off x="5917403" y="4843677"/>
            <a:ext cx="679846" cy="511646"/>
          </a:xfrm>
          <a:prstGeom prst="rect">
            <a:avLst/>
          </a:prstGeom>
          <a:solidFill>
            <a:srgbClr val="C9E7C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800" dirty="0">
                <a:solidFill>
                  <a:srgbClr val="575757"/>
                </a:solidFill>
              </a:rPr>
              <a:t>Soft Skills</a:t>
            </a:r>
          </a:p>
        </p:txBody>
      </p:sp>
      <p:cxnSp>
        <p:nvCxnSpPr>
          <p:cNvPr id="94" name="Straight Arrow Connector 46"/>
          <p:cNvCxnSpPr>
            <a:stCxn id="87" idx="0"/>
            <a:endCxn id="20" idx="2"/>
          </p:cNvCxnSpPr>
          <p:nvPr/>
        </p:nvCxnSpPr>
        <p:spPr>
          <a:xfrm rot="16200000" flipV="1">
            <a:off x="8812593" y="4138670"/>
            <a:ext cx="614015" cy="758449"/>
          </a:xfrm>
          <a:prstGeom prst="curvedConnector3">
            <a:avLst>
              <a:gd name="adj1" fmla="val 50000"/>
            </a:avLst>
          </a:prstGeom>
          <a:ln w="9525" cap="rnd">
            <a:solidFill>
              <a:schemeClr val="tx1">
                <a:lumMod val="60000"/>
                <a:lumOff val="4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46"/>
          <p:cNvCxnSpPr>
            <a:stCxn id="87" idx="0"/>
            <a:endCxn id="21" idx="2"/>
          </p:cNvCxnSpPr>
          <p:nvPr/>
        </p:nvCxnSpPr>
        <p:spPr>
          <a:xfrm rot="5400000" flipH="1" flipV="1">
            <a:off x="9226434" y="4483278"/>
            <a:ext cx="614015" cy="69234"/>
          </a:xfrm>
          <a:prstGeom prst="curvedConnector3">
            <a:avLst>
              <a:gd name="adj1" fmla="val 50000"/>
            </a:avLst>
          </a:prstGeom>
          <a:ln w="9525" cap="rnd">
            <a:solidFill>
              <a:schemeClr val="tx1">
                <a:lumMod val="60000"/>
                <a:lumOff val="4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46"/>
          <p:cNvCxnSpPr>
            <a:stCxn id="87" idx="0"/>
            <a:endCxn id="22" idx="2"/>
          </p:cNvCxnSpPr>
          <p:nvPr/>
        </p:nvCxnSpPr>
        <p:spPr>
          <a:xfrm rot="5400000" flipH="1" flipV="1">
            <a:off x="9640275" y="4069437"/>
            <a:ext cx="614015" cy="896917"/>
          </a:xfrm>
          <a:prstGeom prst="curvedConnector3">
            <a:avLst>
              <a:gd name="adj1" fmla="val 50000"/>
            </a:avLst>
          </a:prstGeom>
          <a:ln w="9525" cap="rnd">
            <a:solidFill>
              <a:schemeClr val="tx1">
                <a:lumMod val="60000"/>
                <a:lumOff val="4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46"/>
          <p:cNvCxnSpPr>
            <a:stCxn id="87" idx="0"/>
            <a:endCxn id="23" idx="2"/>
          </p:cNvCxnSpPr>
          <p:nvPr/>
        </p:nvCxnSpPr>
        <p:spPr>
          <a:xfrm rot="5400000" flipH="1" flipV="1">
            <a:off x="10054119" y="3655593"/>
            <a:ext cx="614015" cy="1724604"/>
          </a:xfrm>
          <a:prstGeom prst="curvedConnector3">
            <a:avLst>
              <a:gd name="adj1" fmla="val 50000"/>
            </a:avLst>
          </a:prstGeom>
          <a:ln w="9525" cap="rnd">
            <a:solidFill>
              <a:schemeClr val="tx1">
                <a:lumMod val="60000"/>
                <a:lumOff val="4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46"/>
          <p:cNvCxnSpPr>
            <a:stCxn id="87" idx="0"/>
            <a:endCxn id="38" idx="2"/>
          </p:cNvCxnSpPr>
          <p:nvPr/>
        </p:nvCxnSpPr>
        <p:spPr>
          <a:xfrm rot="16200000" flipV="1">
            <a:off x="7166614" y="2492692"/>
            <a:ext cx="595240" cy="4069180"/>
          </a:xfrm>
          <a:prstGeom prst="curvedConnector3">
            <a:avLst>
              <a:gd name="adj1" fmla="val 52793"/>
            </a:avLst>
          </a:prstGeom>
          <a:ln w="9525" cap="rnd">
            <a:solidFill>
              <a:schemeClr val="tx1">
                <a:lumMod val="60000"/>
                <a:lumOff val="4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a:stCxn id="92" idx="0"/>
            <a:endCxn id="38" idx="2"/>
          </p:cNvCxnSpPr>
          <p:nvPr/>
        </p:nvCxnSpPr>
        <p:spPr>
          <a:xfrm flipV="1">
            <a:off x="5429643" y="4229662"/>
            <a:ext cx="1" cy="614015"/>
          </a:xfrm>
          <a:prstGeom prst="straightConnector1">
            <a:avLst/>
          </a:prstGeom>
          <a:ln w="9525" cap="rnd">
            <a:solidFill>
              <a:schemeClr val="tx1">
                <a:lumMod val="60000"/>
                <a:lumOff val="40000"/>
              </a:schemeClr>
            </a:solidFill>
            <a:prstDash val="solid"/>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39" idx="3"/>
            <a:endCxn id="92" idx="1"/>
          </p:cNvCxnSpPr>
          <p:nvPr/>
        </p:nvCxnSpPr>
        <p:spPr>
          <a:xfrm>
            <a:off x="3046398" y="5099500"/>
            <a:ext cx="2043322" cy="0"/>
          </a:xfrm>
          <a:prstGeom prst="straightConnector1">
            <a:avLst/>
          </a:prstGeom>
          <a:ln w="9525" cap="rnd">
            <a:solidFill>
              <a:schemeClr val="tx1">
                <a:lumMod val="60000"/>
                <a:lumOff val="40000"/>
              </a:schemeClr>
            </a:solidFill>
            <a:prstDash val="solid"/>
            <a:round/>
            <a:tailEnd type="triangle" w="med" len="med"/>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5089720" y="5988115"/>
            <a:ext cx="679846" cy="511646"/>
          </a:xfrm>
          <a:prstGeom prst="rect">
            <a:avLst/>
          </a:prstGeom>
          <a:solidFill>
            <a:srgbClr val="C9E7C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800" dirty="0">
                <a:solidFill>
                  <a:srgbClr val="575757"/>
                </a:solidFill>
              </a:rPr>
              <a:t>Core Skills</a:t>
            </a:r>
          </a:p>
        </p:txBody>
      </p:sp>
      <p:sp>
        <p:nvSpPr>
          <p:cNvPr id="122" name="Rectangle 121"/>
          <p:cNvSpPr/>
          <p:nvPr/>
        </p:nvSpPr>
        <p:spPr>
          <a:xfrm>
            <a:off x="5917403" y="5988115"/>
            <a:ext cx="679846" cy="511646"/>
          </a:xfrm>
          <a:prstGeom prst="rect">
            <a:avLst/>
          </a:prstGeom>
          <a:solidFill>
            <a:srgbClr val="C9E7C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800" dirty="0">
                <a:solidFill>
                  <a:srgbClr val="575757"/>
                </a:solidFill>
              </a:rPr>
              <a:t>Soft Skills</a:t>
            </a:r>
          </a:p>
        </p:txBody>
      </p:sp>
      <p:cxnSp>
        <p:nvCxnSpPr>
          <p:cNvPr id="123" name="Straight Arrow Connector 122"/>
          <p:cNvCxnSpPr>
            <a:stCxn id="38" idx="1"/>
            <a:endCxn id="37" idx="3"/>
          </p:cNvCxnSpPr>
          <p:nvPr/>
        </p:nvCxnSpPr>
        <p:spPr>
          <a:xfrm flipH="1">
            <a:off x="3046398" y="3955064"/>
            <a:ext cx="1888367" cy="0"/>
          </a:xfrm>
          <a:prstGeom prst="straightConnector1">
            <a:avLst/>
          </a:prstGeom>
          <a:ln w="9525" cap="rnd">
            <a:solidFill>
              <a:schemeClr val="tx1">
                <a:lumMod val="60000"/>
                <a:lumOff val="40000"/>
              </a:schemeClr>
            </a:solidFill>
            <a:prstDash val="solid"/>
            <a:round/>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a:stCxn id="122" idx="0"/>
            <a:endCxn id="93" idx="2"/>
          </p:cNvCxnSpPr>
          <p:nvPr/>
        </p:nvCxnSpPr>
        <p:spPr>
          <a:xfrm flipV="1">
            <a:off x="6257326" y="5355323"/>
            <a:ext cx="0" cy="632792"/>
          </a:xfrm>
          <a:prstGeom prst="straightConnector1">
            <a:avLst/>
          </a:prstGeom>
          <a:ln w="9525" cap="rnd">
            <a:solidFill>
              <a:schemeClr val="tx1">
                <a:lumMod val="60000"/>
                <a:lumOff val="40000"/>
              </a:schemeClr>
            </a:solidFill>
            <a:prstDash val="solid"/>
            <a:round/>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40" idx="3"/>
            <a:endCxn id="121" idx="1"/>
          </p:cNvCxnSpPr>
          <p:nvPr/>
        </p:nvCxnSpPr>
        <p:spPr>
          <a:xfrm>
            <a:off x="3046398" y="6243937"/>
            <a:ext cx="2043322" cy="1"/>
          </a:xfrm>
          <a:prstGeom prst="straightConnector1">
            <a:avLst/>
          </a:prstGeom>
          <a:ln w="9525" cap="rnd">
            <a:solidFill>
              <a:schemeClr val="tx1">
                <a:lumMod val="60000"/>
                <a:lumOff val="40000"/>
              </a:schemeClr>
            </a:solidFill>
            <a:prstDash val="solid"/>
            <a:round/>
            <a:tailEnd type="triangl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3279019" y="6150602"/>
            <a:ext cx="534075" cy="186672"/>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a:solidFill>
                  <a:srgbClr val="575757"/>
                </a:solidFill>
              </a:rPr>
              <a:t>contains</a:t>
            </a:r>
          </a:p>
        </p:txBody>
      </p:sp>
      <p:sp>
        <p:nvSpPr>
          <p:cNvPr id="139" name="Rectangle 138"/>
          <p:cNvSpPr/>
          <p:nvPr/>
        </p:nvSpPr>
        <p:spPr>
          <a:xfrm>
            <a:off x="3107907" y="5426044"/>
            <a:ext cx="923164" cy="251607"/>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a:solidFill>
                  <a:srgbClr val="575757"/>
                </a:solidFill>
              </a:rPr>
              <a:t>The Maturity Model</a:t>
            </a:r>
          </a:p>
          <a:p>
            <a:pPr algn="ctr"/>
            <a:r>
              <a:rPr lang="en-US" sz="700" dirty="0">
                <a:solidFill>
                  <a:srgbClr val="575757"/>
                </a:solidFill>
              </a:rPr>
              <a:t>is in the Playbook</a:t>
            </a:r>
          </a:p>
        </p:txBody>
      </p:sp>
      <p:sp>
        <p:nvSpPr>
          <p:cNvPr id="140" name="Rectangle 139"/>
          <p:cNvSpPr/>
          <p:nvPr/>
        </p:nvSpPr>
        <p:spPr>
          <a:xfrm>
            <a:off x="3279019" y="5006164"/>
            <a:ext cx="534075" cy="186672"/>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a:solidFill>
                  <a:srgbClr val="575757"/>
                </a:solidFill>
              </a:rPr>
              <a:t>contains</a:t>
            </a:r>
          </a:p>
        </p:txBody>
      </p:sp>
      <p:sp>
        <p:nvSpPr>
          <p:cNvPr id="141" name="Rectangle 140"/>
          <p:cNvSpPr/>
          <p:nvPr/>
        </p:nvSpPr>
        <p:spPr>
          <a:xfrm>
            <a:off x="4968061" y="4454736"/>
            <a:ext cx="923164" cy="316312"/>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a:r>
              <a:rPr lang="en-US" sz="700" dirty="0">
                <a:solidFill>
                  <a:srgbClr val="575757"/>
                </a:solidFill>
              </a:rPr>
              <a:t>Core Skills are</a:t>
            </a:r>
            <a:br>
              <a:rPr lang="en-US" sz="700" dirty="0">
                <a:solidFill>
                  <a:srgbClr val="575757"/>
                </a:solidFill>
              </a:rPr>
            </a:br>
            <a:r>
              <a:rPr lang="en-US" sz="700" dirty="0">
                <a:solidFill>
                  <a:srgbClr val="575757"/>
                </a:solidFill>
              </a:rPr>
              <a:t>the Methods in</a:t>
            </a:r>
          </a:p>
          <a:p>
            <a:pPr algn="ctr"/>
            <a:r>
              <a:rPr lang="en-US" sz="700" dirty="0">
                <a:solidFill>
                  <a:srgbClr val="575757"/>
                </a:solidFill>
              </a:rPr>
              <a:t>the Playbook</a:t>
            </a:r>
          </a:p>
        </p:txBody>
      </p:sp>
      <p:sp>
        <p:nvSpPr>
          <p:cNvPr id="143" name="Rectangle 142"/>
          <p:cNvSpPr/>
          <p:nvPr/>
        </p:nvSpPr>
        <p:spPr>
          <a:xfrm>
            <a:off x="5990288" y="5578382"/>
            <a:ext cx="534075" cy="186672"/>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a:solidFill>
                  <a:srgbClr val="575757"/>
                </a:solidFill>
              </a:rPr>
              <a:t>same</a:t>
            </a:r>
          </a:p>
        </p:txBody>
      </p:sp>
      <p:cxnSp>
        <p:nvCxnSpPr>
          <p:cNvPr id="144" name="Straight Arrow Connector 143"/>
          <p:cNvCxnSpPr>
            <a:stCxn id="93" idx="3"/>
            <a:endCxn id="87" idx="1"/>
          </p:cNvCxnSpPr>
          <p:nvPr/>
        </p:nvCxnSpPr>
        <p:spPr>
          <a:xfrm>
            <a:off x="6597249" y="5099500"/>
            <a:ext cx="2430715" cy="0"/>
          </a:xfrm>
          <a:prstGeom prst="straightConnector1">
            <a:avLst/>
          </a:prstGeom>
          <a:ln w="9525" cap="rnd">
            <a:solidFill>
              <a:schemeClr val="tx1">
                <a:lumMod val="60000"/>
                <a:lumOff val="40000"/>
              </a:schemeClr>
            </a:solidFill>
            <a:prstDash val="solid"/>
            <a:round/>
            <a:tailEnd type="triangle" w="med" len="med"/>
          </a:ln>
        </p:spPr>
        <p:style>
          <a:lnRef idx="1">
            <a:schemeClr val="accent1"/>
          </a:lnRef>
          <a:fillRef idx="0">
            <a:schemeClr val="accent1"/>
          </a:fillRef>
          <a:effectRef idx="0">
            <a:schemeClr val="accent1"/>
          </a:effectRef>
          <a:fontRef idx="minor">
            <a:schemeClr val="tx1"/>
          </a:fontRef>
        </p:style>
      </p:cxnSp>
      <p:sp>
        <p:nvSpPr>
          <p:cNvPr id="147" name="Rectangle 146"/>
          <p:cNvSpPr/>
          <p:nvPr/>
        </p:nvSpPr>
        <p:spPr>
          <a:xfrm>
            <a:off x="7231628" y="4912196"/>
            <a:ext cx="1270025" cy="374609"/>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a:solidFill>
                  <a:srgbClr val="575757"/>
                </a:solidFill>
              </a:rPr>
              <a:t>BCG and Platinion provide a</a:t>
            </a:r>
          </a:p>
          <a:p>
            <a:pPr algn="ctr"/>
            <a:r>
              <a:rPr lang="en-US" sz="700" dirty="0">
                <a:solidFill>
                  <a:srgbClr val="575757"/>
                </a:solidFill>
              </a:rPr>
              <a:t>number of learning options</a:t>
            </a:r>
          </a:p>
          <a:p>
            <a:pPr algn="ctr"/>
            <a:r>
              <a:rPr lang="en-US" sz="700" dirty="0">
                <a:solidFill>
                  <a:srgbClr val="575757"/>
                </a:solidFill>
              </a:rPr>
              <a:t>for Core and Soft skills</a:t>
            </a:r>
          </a:p>
        </p:txBody>
      </p:sp>
      <p:sp>
        <p:nvSpPr>
          <p:cNvPr id="162" name="Rectangle 161"/>
          <p:cNvSpPr/>
          <p:nvPr/>
        </p:nvSpPr>
        <p:spPr>
          <a:xfrm>
            <a:off x="9228134" y="3520195"/>
            <a:ext cx="679848" cy="123111"/>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cmpd="sng" algn="ctr">
                <a:solidFill>
                  <a:srgbClr val="9A9A9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575757"/>
                </a:solidFill>
              </a:rPr>
              <a:t>(external)</a:t>
            </a:r>
          </a:p>
        </p:txBody>
      </p:sp>
      <p:sp>
        <p:nvSpPr>
          <p:cNvPr id="163" name="Rectangle 162"/>
          <p:cNvSpPr/>
          <p:nvPr/>
        </p:nvSpPr>
        <p:spPr>
          <a:xfrm>
            <a:off x="10055816" y="3520195"/>
            <a:ext cx="679848" cy="123111"/>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cmpd="sng" algn="ctr">
                <a:solidFill>
                  <a:srgbClr val="9A9A9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800" dirty="0">
                <a:solidFill>
                  <a:srgbClr val="575757"/>
                </a:solidFill>
              </a:rPr>
              <a:t>(external)</a:t>
            </a:r>
          </a:p>
        </p:txBody>
      </p:sp>
      <p:sp>
        <p:nvSpPr>
          <p:cNvPr id="167" name="Rectangle 166"/>
          <p:cNvSpPr/>
          <p:nvPr/>
        </p:nvSpPr>
        <p:spPr>
          <a:xfrm>
            <a:off x="3528999" y="3829260"/>
            <a:ext cx="923164" cy="251607"/>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a:solidFill>
                  <a:srgbClr val="575757"/>
                </a:solidFill>
              </a:rPr>
              <a:t>Course is aligned</a:t>
            </a:r>
          </a:p>
          <a:p>
            <a:pPr algn="ctr"/>
            <a:r>
              <a:rPr lang="en-US" sz="700" dirty="0">
                <a:solidFill>
                  <a:srgbClr val="575757"/>
                </a:solidFill>
              </a:rPr>
              <a:t>with the playbook</a:t>
            </a:r>
          </a:p>
        </p:txBody>
      </p:sp>
      <p:pic>
        <p:nvPicPr>
          <p:cNvPr id="71" name="Picture 70"/>
          <p:cNvPicPr>
            <a:picLocks noChangeAspect="1"/>
          </p:cNvPicPr>
          <p:nvPr/>
        </p:nvPicPr>
        <p:blipFill rotWithShape="1">
          <a:blip r:embed="rId10">
            <a:extLst>
              <a:ext uri="{28A0092B-C50C-407E-A947-70E740481C1C}">
                <a14:useLocalDpi xmlns:a14="http://schemas.microsoft.com/office/drawing/2010/main" val="0"/>
              </a:ext>
            </a:extLst>
          </a:blip>
          <a:srcRect l="2302" t="2361" r="581" b="2361"/>
          <a:stretch/>
        </p:blipFill>
        <p:spPr>
          <a:xfrm>
            <a:off x="5055948" y="1535395"/>
            <a:ext cx="747390" cy="412810"/>
          </a:xfrm>
          <a:prstGeom prst="rect">
            <a:avLst/>
          </a:prstGeom>
          <a:ln w="800" cap="flat" cmpd="sng" algn="ctr">
            <a:solidFill>
              <a:srgbClr val="9A9A9A"/>
            </a:solidFill>
            <a:prstDash val="solid"/>
            <a:round/>
            <a:headEnd type="none" w="med" len="med"/>
            <a:tailEnd type="none" w="med" len="med"/>
          </a:ln>
        </p:spPr>
      </p:pic>
      <p:cxnSp>
        <p:nvCxnSpPr>
          <p:cNvPr id="73" name="Straight Arrow Connector 72"/>
          <p:cNvCxnSpPr>
            <a:stCxn id="121" idx="0"/>
            <a:endCxn id="92" idx="2"/>
          </p:cNvCxnSpPr>
          <p:nvPr/>
        </p:nvCxnSpPr>
        <p:spPr>
          <a:xfrm flipV="1">
            <a:off x="5429643" y="5355323"/>
            <a:ext cx="0" cy="632792"/>
          </a:xfrm>
          <a:prstGeom prst="straightConnector1">
            <a:avLst/>
          </a:prstGeom>
          <a:ln w="9525" cap="rnd">
            <a:solidFill>
              <a:schemeClr val="tx1">
                <a:lumMod val="60000"/>
                <a:lumOff val="40000"/>
              </a:schemeClr>
            </a:solidFill>
            <a:prstDash val="solid"/>
            <a:round/>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5162605" y="5578382"/>
            <a:ext cx="534075" cy="186672"/>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a:solidFill>
                  <a:srgbClr val="575757"/>
                </a:solidFill>
              </a:rPr>
              <a:t>same</a:t>
            </a:r>
          </a:p>
        </p:txBody>
      </p:sp>
      <p:sp>
        <p:nvSpPr>
          <p:cNvPr id="7" name="Rectangle 6">
            <a:extLst>
              <a:ext uri="{FF2B5EF4-FFF2-40B4-BE49-F238E27FC236}">
                <a16:creationId xmlns:a16="http://schemas.microsoft.com/office/drawing/2014/main" id="{FFFFD1CB-545B-C543-B28A-09EB3435E079}"/>
              </a:ext>
            </a:extLst>
          </p:cNvPr>
          <p:cNvSpPr/>
          <p:nvPr/>
        </p:nvSpPr>
        <p:spPr>
          <a:xfrm>
            <a:off x="135368" y="117461"/>
            <a:ext cx="3173468" cy="1569660"/>
          </a:xfrm>
          <a:prstGeom prst="rect">
            <a:avLst/>
          </a:prstGeom>
        </p:spPr>
        <p:txBody>
          <a:bodyPr wrap="square">
            <a:spAutoFit/>
          </a:bodyPr>
          <a:lstStyle/>
          <a:p>
            <a:r>
              <a:rPr lang="en-US" dirty="0">
                <a:solidFill>
                  <a:schemeClr val="tx2"/>
                </a:solidFill>
                <a:latin typeface="Trebuchet MS" panose="020B0703020202090204" pitchFamily="34" charset="0"/>
                <a:ea typeface="Calibri" panose="020F0502020204030204" pitchFamily="34" charset="0"/>
                <a:cs typeface="Times New Roman" panose="02020603050405020304" pitchFamily="18" charset="0"/>
              </a:rPr>
              <a:t>Platinion Design Chapter Resource Map</a:t>
            </a:r>
          </a:p>
          <a:p>
            <a:pPr>
              <a:spcBef>
                <a:spcPts val="600"/>
              </a:spcBef>
            </a:pPr>
            <a:r>
              <a:rPr lang="en-US" sz="1100" dirty="0">
                <a:solidFill>
                  <a:schemeClr val="accent5"/>
                </a:solidFill>
                <a:latin typeface="Trebuchet MS" panose="020B0703020202090204" pitchFamily="34" charset="0"/>
                <a:ea typeface="Calibri" panose="020F0502020204030204" pitchFamily="34" charset="0"/>
                <a:cs typeface="Times New Roman" panose="02020603050405020304" pitchFamily="18" charset="0"/>
              </a:rPr>
              <a:t>Showing interconnectedness between:</a:t>
            </a:r>
          </a:p>
          <a:p>
            <a:pPr marL="342900" marR="0" lvl="0" indent="-342900" defTabSz="457200">
              <a:spcBef>
                <a:spcPts val="0"/>
              </a:spcBef>
              <a:spcAft>
                <a:spcPts val="0"/>
              </a:spcAft>
              <a:buFont typeface="Symbol" pitchFamily="2" charset="2"/>
              <a:buChar char=""/>
            </a:pPr>
            <a:r>
              <a:rPr lang="en-US" sz="1100" dirty="0">
                <a:solidFill>
                  <a:schemeClr val="accent5"/>
                </a:solidFill>
                <a:latin typeface="Trebuchet MS" panose="020B0703020202090204" pitchFamily="34" charset="0"/>
                <a:ea typeface="Calibri" panose="020F0502020204030204" pitchFamily="34" charset="0"/>
                <a:cs typeface="Times New Roman" panose="02020603050405020304" pitchFamily="18" charset="0"/>
              </a:rPr>
              <a:t>The Design Playbook</a:t>
            </a:r>
          </a:p>
          <a:p>
            <a:pPr marL="342900" marR="0" lvl="0" indent="-342900" defTabSz="457200">
              <a:spcBef>
                <a:spcPts val="0"/>
              </a:spcBef>
              <a:spcAft>
                <a:spcPts val="0"/>
              </a:spcAft>
              <a:buFont typeface="Symbol" pitchFamily="2" charset="2"/>
              <a:buChar char=""/>
            </a:pPr>
            <a:r>
              <a:rPr lang="en-US" sz="1100" dirty="0">
                <a:solidFill>
                  <a:schemeClr val="accent5"/>
                </a:solidFill>
                <a:latin typeface="Trebuchet MS" panose="020B0703020202090204" pitchFamily="34" charset="0"/>
                <a:ea typeface="Calibri" panose="020F0502020204030204" pitchFamily="34" charset="0"/>
                <a:cs typeface="Times New Roman" panose="02020603050405020304" pitchFamily="18" charset="0"/>
              </a:rPr>
              <a:t>The Design Learning Journey</a:t>
            </a:r>
          </a:p>
          <a:p>
            <a:pPr marL="342900" marR="0" lvl="0" indent="-342900" defTabSz="457200">
              <a:spcBef>
                <a:spcPts val="0"/>
              </a:spcBef>
              <a:spcAft>
                <a:spcPts val="0"/>
              </a:spcAft>
              <a:buFont typeface="Symbol" pitchFamily="2" charset="2"/>
              <a:buChar char=""/>
            </a:pPr>
            <a:r>
              <a:rPr lang="en-US" sz="1100" dirty="0">
                <a:solidFill>
                  <a:schemeClr val="accent5"/>
                </a:solidFill>
                <a:latin typeface="Trebuchet MS" panose="020B0703020202090204" pitchFamily="34" charset="0"/>
                <a:ea typeface="Calibri" panose="020F0502020204030204" pitchFamily="34" charset="0"/>
                <a:cs typeface="Times New Roman" panose="02020603050405020304" pitchFamily="18" charset="0"/>
              </a:rPr>
              <a:t>The Design Skills Maturity Model</a:t>
            </a:r>
          </a:p>
          <a:p>
            <a:pPr marL="342900" marR="0" lvl="0" indent="-342900" defTabSz="457200">
              <a:spcBef>
                <a:spcPts val="0"/>
              </a:spcBef>
              <a:spcAft>
                <a:spcPts val="0"/>
              </a:spcAft>
              <a:buFont typeface="Symbol" pitchFamily="2" charset="2"/>
              <a:buChar char=""/>
            </a:pPr>
            <a:r>
              <a:rPr lang="en-US" sz="1100" dirty="0">
                <a:solidFill>
                  <a:schemeClr val="accent5"/>
                </a:solidFill>
                <a:latin typeface="Trebuchet MS" panose="020B0703020202090204" pitchFamily="34" charset="0"/>
                <a:ea typeface="Calibri" panose="020F0502020204030204" pitchFamily="34" charset="0"/>
                <a:cs typeface="Times New Roman" panose="02020603050405020304" pitchFamily="18" charset="0"/>
              </a:rPr>
              <a:t>The HCD Fundamentals Course</a:t>
            </a:r>
          </a:p>
        </p:txBody>
      </p:sp>
      <p:sp>
        <p:nvSpPr>
          <p:cNvPr id="78" name="Textfeld 1">
            <a:extLst>
              <a:ext uri="{FF2B5EF4-FFF2-40B4-BE49-F238E27FC236}">
                <a16:creationId xmlns:a16="http://schemas.microsoft.com/office/drawing/2014/main" id="{769DD150-1042-1F4A-A5B7-522BF45174B3}"/>
              </a:ext>
            </a:extLst>
          </p:cNvPr>
          <p:cNvSpPr txBox="1"/>
          <p:nvPr>
            <p:custDataLst>
              <p:tags r:id="rId3"/>
            </p:custDataLst>
          </p:nvPr>
        </p:nvSpPr>
        <p:spPr>
          <a:xfrm>
            <a:off x="9448800" y="-3273"/>
            <a:ext cx="2743200" cy="240066"/>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a:solidFill>
                  <a:srgbClr val="575757"/>
                </a:solidFill>
                <a:sym typeface="Trebuchet MS" panose="020B0603020202020204" pitchFamily="34" charset="0"/>
              </a:rPr>
              <a:t>To be simplified</a:t>
            </a:r>
          </a:p>
        </p:txBody>
      </p:sp>
    </p:spTree>
    <p:extLst>
      <p:ext uri="{BB962C8B-B14F-4D97-AF65-F5344CB8AC3E}">
        <p14:creationId xmlns:p14="http://schemas.microsoft.com/office/powerpoint/2010/main" val="1089038082"/>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Object 3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4092" name="think-cell Slide" r:id="rId8" imgW="286" imgH="286" progId="TCLayout.ActiveDocument.1">
                  <p:embed/>
                </p:oleObj>
              </mc:Choice>
              <mc:Fallback>
                <p:oleObj name="think-cell Slide" r:id="rId8" imgW="286" imgH="286" progId="TCLayout.ActiveDocument.1">
                  <p:embed/>
                  <p:pic>
                    <p:nvPicPr>
                      <p:cNvPr id="34" name="Object 33" hidden="1"/>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FFFFD1CB-545B-C543-B28A-09EB3435E079}"/>
              </a:ext>
            </a:extLst>
          </p:cNvPr>
          <p:cNvSpPr/>
          <p:nvPr/>
        </p:nvSpPr>
        <p:spPr>
          <a:xfrm>
            <a:off x="135367" y="117461"/>
            <a:ext cx="4654681" cy="1215717"/>
          </a:xfrm>
          <a:prstGeom prst="rect">
            <a:avLst/>
          </a:prstGeom>
        </p:spPr>
        <p:txBody>
          <a:bodyPr wrap="square">
            <a:spAutoFit/>
          </a:bodyPr>
          <a:lstStyle/>
          <a:p>
            <a:r>
              <a:rPr lang="en-US" dirty="0">
                <a:solidFill>
                  <a:schemeClr val="tx2"/>
                </a:solidFill>
                <a:latin typeface="Trebuchet MS" panose="020B0703020202090204" pitchFamily="34" charset="0"/>
                <a:ea typeface="Calibri" panose="020F0502020204030204" pitchFamily="34" charset="0"/>
                <a:cs typeface="Times New Roman" panose="02020603050405020304" pitchFamily="18" charset="0"/>
              </a:rPr>
              <a:t>Platinion Design Chapter Resource Map</a:t>
            </a:r>
          </a:p>
          <a:p>
            <a:pPr>
              <a:spcBef>
                <a:spcPts val="600"/>
              </a:spcBef>
            </a:pPr>
            <a:r>
              <a:rPr lang="en-US" sz="1000" dirty="0">
                <a:solidFill>
                  <a:schemeClr val="accent5"/>
                </a:solidFill>
                <a:latin typeface="Trebuchet MS" panose="020B0703020202090204" pitchFamily="34" charset="0"/>
                <a:ea typeface="Calibri" panose="020F0502020204030204" pitchFamily="34" charset="0"/>
                <a:cs typeface="Times New Roman" panose="02020603050405020304" pitchFamily="18" charset="0"/>
              </a:rPr>
              <a:t>Showing interconnectedness between:</a:t>
            </a:r>
          </a:p>
          <a:p>
            <a:pPr marL="342900" marR="0" lvl="0" indent="-342900" defTabSz="457200">
              <a:spcBef>
                <a:spcPts val="0"/>
              </a:spcBef>
              <a:spcAft>
                <a:spcPts val="0"/>
              </a:spcAft>
              <a:buFont typeface="Symbol" pitchFamily="2" charset="2"/>
              <a:buChar char=""/>
            </a:pPr>
            <a:r>
              <a:rPr lang="en-US" sz="1000" dirty="0">
                <a:solidFill>
                  <a:schemeClr val="accent5"/>
                </a:solidFill>
                <a:latin typeface="Trebuchet MS" panose="020B0703020202090204" pitchFamily="34" charset="0"/>
                <a:ea typeface="Calibri" panose="020F0502020204030204" pitchFamily="34" charset="0"/>
                <a:cs typeface="Times New Roman" panose="02020603050405020304" pitchFamily="18" charset="0"/>
              </a:rPr>
              <a:t>The Design Playbook</a:t>
            </a:r>
          </a:p>
          <a:p>
            <a:pPr marL="342900" marR="0" lvl="0" indent="-342900" defTabSz="457200">
              <a:spcBef>
                <a:spcPts val="0"/>
              </a:spcBef>
              <a:spcAft>
                <a:spcPts val="0"/>
              </a:spcAft>
              <a:buFont typeface="Symbol" pitchFamily="2" charset="2"/>
              <a:buChar char=""/>
            </a:pPr>
            <a:r>
              <a:rPr lang="en-US" sz="1000" dirty="0">
                <a:solidFill>
                  <a:schemeClr val="accent5"/>
                </a:solidFill>
                <a:latin typeface="Trebuchet MS" panose="020B0703020202090204" pitchFamily="34" charset="0"/>
                <a:ea typeface="Calibri" panose="020F0502020204030204" pitchFamily="34" charset="0"/>
                <a:cs typeface="Times New Roman" panose="02020603050405020304" pitchFamily="18" charset="0"/>
              </a:rPr>
              <a:t>The Design Learning Journey</a:t>
            </a:r>
          </a:p>
          <a:p>
            <a:pPr marL="342900" marR="0" lvl="0" indent="-342900" defTabSz="457200">
              <a:spcBef>
                <a:spcPts val="0"/>
              </a:spcBef>
              <a:spcAft>
                <a:spcPts val="0"/>
              </a:spcAft>
              <a:buFont typeface="Symbol" pitchFamily="2" charset="2"/>
              <a:buChar char=""/>
            </a:pPr>
            <a:r>
              <a:rPr lang="en-US" sz="1000" dirty="0">
                <a:solidFill>
                  <a:schemeClr val="accent5"/>
                </a:solidFill>
                <a:latin typeface="Trebuchet MS" panose="020B0703020202090204" pitchFamily="34" charset="0"/>
                <a:ea typeface="Calibri" panose="020F0502020204030204" pitchFamily="34" charset="0"/>
                <a:cs typeface="Times New Roman" panose="02020603050405020304" pitchFamily="18" charset="0"/>
              </a:rPr>
              <a:t>The Design Skills Maturity Model</a:t>
            </a:r>
          </a:p>
          <a:p>
            <a:pPr marL="342900" marR="0" lvl="0" indent="-342900" defTabSz="457200">
              <a:spcBef>
                <a:spcPts val="0"/>
              </a:spcBef>
              <a:spcAft>
                <a:spcPts val="0"/>
              </a:spcAft>
              <a:buFont typeface="Symbol" pitchFamily="2" charset="2"/>
              <a:buChar char=""/>
            </a:pPr>
            <a:r>
              <a:rPr lang="en-US" sz="1000" dirty="0">
                <a:solidFill>
                  <a:schemeClr val="accent5"/>
                </a:solidFill>
                <a:latin typeface="Trebuchet MS" panose="020B0703020202090204" pitchFamily="34" charset="0"/>
                <a:ea typeface="Calibri" panose="020F0502020204030204" pitchFamily="34" charset="0"/>
                <a:cs typeface="Times New Roman" panose="02020603050405020304" pitchFamily="18" charset="0"/>
              </a:rPr>
              <a:t>The HCD Fundamentals Course</a:t>
            </a:r>
          </a:p>
        </p:txBody>
      </p:sp>
      <p:pic>
        <p:nvPicPr>
          <p:cNvPr id="5" name="Picture 4"/>
          <p:cNvPicPr>
            <a:picLocks noChangeAspect="1"/>
          </p:cNvPicPr>
          <p:nvPr/>
        </p:nvPicPr>
        <p:blipFill rotWithShape="1">
          <a:blip r:embed="rId10">
            <a:extLst>
              <a:ext uri="{28A0092B-C50C-407E-A947-70E740481C1C}">
                <a14:useLocalDpi xmlns:a14="http://schemas.microsoft.com/office/drawing/2010/main" val="0"/>
              </a:ext>
            </a:extLst>
          </a:blip>
          <a:srcRect l="624" t="740" r="624" b="740"/>
          <a:stretch/>
        </p:blipFill>
        <p:spPr>
          <a:xfrm>
            <a:off x="1074676" y="5616451"/>
            <a:ext cx="1184653" cy="748173"/>
          </a:xfrm>
          <a:prstGeom prst="rect">
            <a:avLst/>
          </a:prstGeom>
          <a:ln w="9525" cap="flat" cmpd="sng" algn="ctr">
            <a:solidFill>
              <a:srgbClr val="9A9A9A"/>
            </a:solidFill>
            <a:prstDash val="solid"/>
            <a:round/>
            <a:headEnd type="none" w="med" len="med"/>
            <a:tailEnd type="none" w="med" len="med"/>
          </a:ln>
        </p:spPr>
      </p:pic>
      <p:sp>
        <p:nvSpPr>
          <p:cNvPr id="20" name="Rectangle 19"/>
          <p:cNvSpPr/>
          <p:nvPr/>
        </p:nvSpPr>
        <p:spPr>
          <a:xfrm>
            <a:off x="8388757" y="1712982"/>
            <a:ext cx="803373" cy="697019"/>
          </a:xfrm>
          <a:prstGeom prst="rect">
            <a:avLst/>
          </a:prstGeom>
          <a:solidFill>
            <a:srgbClr val="C9E7CA"/>
          </a:solidFill>
          <a:ln w="25400" cap="rnd" cmpd="sng" algn="ctr">
            <a:solidFill>
              <a:srgbClr val="29BA74"/>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900" dirty="0">
                <a:solidFill>
                  <a:srgbClr val="575757"/>
                </a:solidFill>
              </a:rPr>
              <a:t>LAB</a:t>
            </a:r>
          </a:p>
        </p:txBody>
      </p:sp>
      <p:sp>
        <p:nvSpPr>
          <p:cNvPr id="21" name="Rectangle 20"/>
          <p:cNvSpPr/>
          <p:nvPr/>
        </p:nvSpPr>
        <p:spPr>
          <a:xfrm>
            <a:off x="9366828" y="1712982"/>
            <a:ext cx="803373" cy="697019"/>
          </a:xfrm>
          <a:prstGeom prst="rect">
            <a:avLst/>
          </a:prstGeom>
          <a:solidFill>
            <a:srgbClr val="E8E8E8"/>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800" dirty="0">
                <a:solidFill>
                  <a:srgbClr val="575757"/>
                </a:solidFill>
              </a:rPr>
              <a:t>IDF</a:t>
            </a:r>
          </a:p>
          <a:p>
            <a:pPr algn="ctr"/>
            <a:r>
              <a:rPr lang="en-US" sz="800" dirty="0">
                <a:solidFill>
                  <a:srgbClr val="575757"/>
                </a:solidFill>
              </a:rPr>
              <a:t>LinkedIn,</a:t>
            </a:r>
          </a:p>
          <a:p>
            <a:pPr algn="ctr"/>
            <a:r>
              <a:rPr lang="en-US" sz="800" dirty="0">
                <a:solidFill>
                  <a:srgbClr val="575757"/>
                </a:solidFill>
              </a:rPr>
              <a:t>Coursera,</a:t>
            </a:r>
          </a:p>
          <a:p>
            <a:pPr algn="ctr"/>
            <a:r>
              <a:rPr lang="en-US" sz="800" dirty="0">
                <a:solidFill>
                  <a:srgbClr val="575757"/>
                </a:solidFill>
              </a:rPr>
              <a:t>…</a:t>
            </a:r>
          </a:p>
        </p:txBody>
      </p:sp>
      <p:sp>
        <p:nvSpPr>
          <p:cNvPr id="22" name="Rectangle 21"/>
          <p:cNvSpPr/>
          <p:nvPr/>
        </p:nvSpPr>
        <p:spPr>
          <a:xfrm>
            <a:off x="10225322" y="1712982"/>
            <a:ext cx="803373" cy="697019"/>
          </a:xfrm>
          <a:prstGeom prst="rect">
            <a:avLst/>
          </a:prstGeom>
          <a:solidFill>
            <a:srgbClr val="E8E8E8"/>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800" dirty="0" err="1">
                <a:solidFill>
                  <a:srgbClr val="575757"/>
                </a:solidFill>
              </a:rPr>
              <a:t>Brandspeak</a:t>
            </a:r>
            <a:r>
              <a:rPr lang="en-US" sz="800" dirty="0">
                <a:solidFill>
                  <a:srgbClr val="575757"/>
                </a:solidFill>
              </a:rPr>
              <a:t>, </a:t>
            </a:r>
            <a:r>
              <a:rPr lang="en-US" sz="800" dirty="0" err="1">
                <a:solidFill>
                  <a:srgbClr val="575757"/>
                </a:solidFill>
              </a:rPr>
              <a:t>WSLB.com</a:t>
            </a:r>
            <a:endParaRPr lang="en-US" sz="800" dirty="0">
              <a:solidFill>
                <a:srgbClr val="575757"/>
              </a:solidFill>
            </a:endParaRPr>
          </a:p>
          <a:p>
            <a:pPr algn="ctr"/>
            <a:endParaRPr lang="en-US" sz="800" dirty="0">
              <a:solidFill>
                <a:srgbClr val="575757"/>
              </a:solidFill>
            </a:endParaRPr>
          </a:p>
        </p:txBody>
      </p:sp>
      <p:sp>
        <p:nvSpPr>
          <p:cNvPr id="23" name="Rectangle 22"/>
          <p:cNvSpPr/>
          <p:nvPr/>
        </p:nvSpPr>
        <p:spPr>
          <a:xfrm>
            <a:off x="11076785" y="1712982"/>
            <a:ext cx="803373" cy="697019"/>
          </a:xfrm>
          <a:prstGeom prst="rect">
            <a:avLst/>
          </a:prstGeom>
          <a:solidFill>
            <a:srgbClr val="E8E8E8"/>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800" dirty="0">
                <a:solidFill>
                  <a:srgbClr val="575757"/>
                </a:solidFill>
              </a:rPr>
              <a:t>Design Tools Vendors</a:t>
            </a:r>
            <a:br>
              <a:rPr lang="en-US" sz="800" dirty="0">
                <a:solidFill>
                  <a:srgbClr val="575757"/>
                </a:solidFill>
              </a:rPr>
            </a:br>
            <a:r>
              <a:rPr lang="en-US" sz="600" dirty="0">
                <a:solidFill>
                  <a:srgbClr val="575757"/>
                </a:solidFill>
              </a:rPr>
              <a:t>(e.g. Figma, </a:t>
            </a:r>
            <a:r>
              <a:rPr lang="en-US" sz="600" dirty="0" err="1">
                <a:solidFill>
                  <a:srgbClr val="575757"/>
                </a:solidFill>
              </a:rPr>
              <a:t>Dscout</a:t>
            </a:r>
            <a:r>
              <a:rPr lang="en-US" sz="600" dirty="0">
                <a:solidFill>
                  <a:srgbClr val="575757"/>
                </a:solidFill>
              </a:rPr>
              <a:t>, Miro, </a:t>
            </a:r>
            <a:r>
              <a:rPr lang="en-US" sz="600" dirty="0" err="1">
                <a:solidFill>
                  <a:srgbClr val="575757"/>
                </a:solidFill>
              </a:rPr>
              <a:t>InVision</a:t>
            </a:r>
            <a:r>
              <a:rPr lang="en-US" sz="600" dirty="0">
                <a:solidFill>
                  <a:srgbClr val="575757"/>
                </a:solidFill>
              </a:rPr>
              <a:t>)</a:t>
            </a:r>
          </a:p>
        </p:txBody>
      </p:sp>
      <p:sp>
        <p:nvSpPr>
          <p:cNvPr id="37" name="Rectangle 36"/>
          <p:cNvSpPr/>
          <p:nvPr/>
        </p:nvSpPr>
        <p:spPr>
          <a:xfrm>
            <a:off x="1082206" y="1687405"/>
            <a:ext cx="1169594" cy="748173"/>
          </a:xfrm>
          <a:prstGeom prst="rect">
            <a:avLst/>
          </a:prstGeom>
          <a:solidFill>
            <a:srgbClr val="C9E7CA"/>
          </a:solidFill>
          <a:ln w="25400" cap="rnd" cmpd="sng" algn="ctr">
            <a:solidFill>
              <a:srgbClr val="29BA74"/>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solidFill>
                  <a:srgbClr val="575757"/>
                </a:solidFill>
              </a:rPr>
              <a:t>Platinion</a:t>
            </a:r>
          </a:p>
          <a:p>
            <a:pPr algn="ctr"/>
            <a:r>
              <a:rPr lang="en-US" sz="1000" dirty="0">
                <a:solidFill>
                  <a:srgbClr val="575757"/>
                </a:solidFill>
              </a:rPr>
              <a:t>Design</a:t>
            </a:r>
          </a:p>
          <a:p>
            <a:pPr algn="ctr"/>
            <a:r>
              <a:rPr lang="en-US" sz="1000" dirty="0">
                <a:solidFill>
                  <a:srgbClr val="575757"/>
                </a:solidFill>
              </a:rPr>
              <a:t>Playbook</a:t>
            </a:r>
          </a:p>
        </p:txBody>
      </p:sp>
      <p:sp>
        <p:nvSpPr>
          <p:cNvPr id="39" name="Rectangle 38"/>
          <p:cNvSpPr/>
          <p:nvPr/>
        </p:nvSpPr>
        <p:spPr>
          <a:xfrm>
            <a:off x="1082206" y="3246478"/>
            <a:ext cx="1169594" cy="748173"/>
          </a:xfrm>
          <a:prstGeom prst="rect">
            <a:avLst/>
          </a:prstGeom>
          <a:solidFill>
            <a:srgbClr val="C9E7CA"/>
          </a:solidFill>
          <a:ln w="25400" cap="rnd" cmpd="sng" algn="ctr">
            <a:solidFill>
              <a:srgbClr val="29BA74"/>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solidFill>
                  <a:srgbClr val="575757"/>
                </a:solidFill>
              </a:rPr>
              <a:t>Platinion Design</a:t>
            </a:r>
          </a:p>
          <a:p>
            <a:pPr algn="ctr"/>
            <a:r>
              <a:rPr lang="en-US" sz="1000" dirty="0">
                <a:solidFill>
                  <a:srgbClr val="575757"/>
                </a:solidFill>
              </a:rPr>
              <a:t>Learning</a:t>
            </a:r>
          </a:p>
          <a:p>
            <a:pPr algn="ctr"/>
            <a:r>
              <a:rPr lang="en-US" sz="1000" dirty="0">
                <a:solidFill>
                  <a:srgbClr val="575757"/>
                </a:solidFill>
              </a:rPr>
              <a:t>Journey</a:t>
            </a:r>
          </a:p>
        </p:txBody>
      </p:sp>
      <p:sp>
        <p:nvSpPr>
          <p:cNvPr id="40" name="Rectangle 39"/>
          <p:cNvSpPr/>
          <p:nvPr/>
        </p:nvSpPr>
        <p:spPr>
          <a:xfrm>
            <a:off x="1082206" y="4805551"/>
            <a:ext cx="1169594" cy="748173"/>
          </a:xfrm>
          <a:prstGeom prst="rect">
            <a:avLst/>
          </a:prstGeom>
          <a:solidFill>
            <a:srgbClr val="C9E7CA"/>
          </a:solidFill>
          <a:ln w="25400" cap="rnd" cmpd="sng" algn="ctr">
            <a:solidFill>
              <a:srgbClr val="29BA74"/>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1000" dirty="0">
                <a:solidFill>
                  <a:srgbClr val="575757"/>
                </a:solidFill>
              </a:rPr>
              <a:t>Platinion Design Career Development Framework</a:t>
            </a:r>
          </a:p>
        </p:txBody>
      </p:sp>
      <p:cxnSp>
        <p:nvCxnSpPr>
          <p:cNvPr id="43" name="Straight Arrow Connector 42"/>
          <p:cNvCxnSpPr>
            <a:stCxn id="40" idx="0"/>
            <a:endCxn id="39" idx="2"/>
          </p:cNvCxnSpPr>
          <p:nvPr/>
        </p:nvCxnSpPr>
        <p:spPr>
          <a:xfrm flipV="1">
            <a:off x="1667004" y="3994650"/>
            <a:ext cx="0" cy="810901"/>
          </a:xfrm>
          <a:prstGeom prst="straightConnector1">
            <a:avLst/>
          </a:prstGeom>
          <a:ln w="9525" cap="rnd">
            <a:solidFill>
              <a:schemeClr val="tx1">
                <a:lumMod val="60000"/>
                <a:lumOff val="40000"/>
              </a:schemeClr>
            </a:solidFill>
            <a:prstDash val="solid"/>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39" idx="0"/>
            <a:endCxn id="37" idx="2"/>
          </p:cNvCxnSpPr>
          <p:nvPr/>
        </p:nvCxnSpPr>
        <p:spPr>
          <a:xfrm flipV="1">
            <a:off x="1667004" y="2435578"/>
            <a:ext cx="0" cy="810900"/>
          </a:xfrm>
          <a:prstGeom prst="straightConnector1">
            <a:avLst/>
          </a:prstGeom>
          <a:ln w="9525" cap="rnd">
            <a:solidFill>
              <a:schemeClr val="tx1">
                <a:lumMod val="60000"/>
                <a:lumOff val="40000"/>
              </a:schemeClr>
            </a:solidFill>
            <a:prstDash val="solid"/>
            <a:round/>
            <a:tailEnd type="triangle" w="med" len="med"/>
          </a:ln>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1082206" y="2742199"/>
            <a:ext cx="1169594" cy="430913"/>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a:r>
              <a:rPr lang="en-US" sz="700" dirty="0">
                <a:solidFill>
                  <a:srgbClr val="575757"/>
                </a:solidFill>
              </a:rPr>
              <a:t>Learning Journey</a:t>
            </a:r>
          </a:p>
          <a:p>
            <a:pPr algn="ctr"/>
            <a:r>
              <a:rPr lang="en-US" sz="700" dirty="0">
                <a:solidFill>
                  <a:srgbClr val="575757"/>
                </a:solidFill>
              </a:rPr>
              <a:t>includes Playbook</a:t>
            </a:r>
          </a:p>
          <a:p>
            <a:pPr algn="ctr"/>
            <a:r>
              <a:rPr lang="en-US" sz="700" dirty="0">
                <a:solidFill>
                  <a:srgbClr val="575757"/>
                </a:solidFill>
              </a:rPr>
              <a:t>Approach &amp; Methods</a:t>
            </a:r>
          </a:p>
        </p:txBody>
      </p:sp>
      <p:sp>
        <p:nvSpPr>
          <p:cNvPr id="76" name="Rectangle 75"/>
          <p:cNvSpPr/>
          <p:nvPr/>
        </p:nvSpPr>
        <p:spPr>
          <a:xfrm>
            <a:off x="1082206" y="4390497"/>
            <a:ext cx="1169594" cy="342766"/>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a:solidFill>
                  <a:srgbClr val="575757"/>
                </a:solidFill>
              </a:rPr>
              <a:t>Skills needed are in</a:t>
            </a:r>
          </a:p>
          <a:p>
            <a:pPr algn="ctr"/>
            <a:r>
              <a:rPr lang="en-US" sz="700" dirty="0">
                <a:solidFill>
                  <a:srgbClr val="575757"/>
                </a:solidFill>
              </a:rPr>
              <a:t>the Learning Journey</a:t>
            </a:r>
          </a:p>
        </p:txBody>
      </p:sp>
      <p:sp>
        <p:nvSpPr>
          <p:cNvPr id="87" name="Rectangle 86"/>
          <p:cNvSpPr/>
          <p:nvPr/>
        </p:nvSpPr>
        <p:spPr>
          <a:xfrm>
            <a:off x="9130287" y="3246478"/>
            <a:ext cx="1112828" cy="748173"/>
          </a:xfrm>
          <a:prstGeom prst="rect">
            <a:avLst/>
          </a:prstGeom>
          <a:solidFill>
            <a:srgbClr val="C9E7CA"/>
          </a:solidFill>
          <a:ln w="25400" cap="rnd" cmpd="sng" algn="ctr">
            <a:solidFill>
              <a:srgbClr val="29BA74"/>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900" dirty="0">
                <a:solidFill>
                  <a:srgbClr val="575757"/>
                </a:solidFill>
              </a:rPr>
              <a:t>Learning</a:t>
            </a:r>
          </a:p>
          <a:p>
            <a:pPr algn="ctr"/>
            <a:r>
              <a:rPr lang="en-US" sz="900" dirty="0">
                <a:solidFill>
                  <a:srgbClr val="575757"/>
                </a:solidFill>
              </a:rPr>
              <a:t>Sources</a:t>
            </a:r>
          </a:p>
        </p:txBody>
      </p:sp>
      <p:sp>
        <p:nvSpPr>
          <p:cNvPr id="92" name="Rectangle 91"/>
          <p:cNvSpPr/>
          <p:nvPr/>
        </p:nvSpPr>
        <p:spPr>
          <a:xfrm>
            <a:off x="4666389" y="3272055"/>
            <a:ext cx="803373" cy="697019"/>
          </a:xfrm>
          <a:prstGeom prst="rect">
            <a:avLst/>
          </a:prstGeom>
          <a:solidFill>
            <a:srgbClr val="C9E7C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800" dirty="0">
                <a:solidFill>
                  <a:srgbClr val="575757"/>
                </a:solidFill>
              </a:rPr>
              <a:t>Core Skills</a:t>
            </a:r>
          </a:p>
        </p:txBody>
      </p:sp>
      <p:sp>
        <p:nvSpPr>
          <p:cNvPr id="93" name="Rectangle 92"/>
          <p:cNvSpPr/>
          <p:nvPr/>
        </p:nvSpPr>
        <p:spPr>
          <a:xfrm>
            <a:off x="5644460" y="3272055"/>
            <a:ext cx="803373" cy="697019"/>
          </a:xfrm>
          <a:prstGeom prst="rect">
            <a:avLst/>
          </a:prstGeom>
          <a:solidFill>
            <a:srgbClr val="C9E7C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800" dirty="0">
                <a:solidFill>
                  <a:srgbClr val="575757"/>
                </a:solidFill>
              </a:rPr>
              <a:t>Soft Skills</a:t>
            </a:r>
          </a:p>
        </p:txBody>
      </p:sp>
      <p:cxnSp>
        <p:nvCxnSpPr>
          <p:cNvPr id="94" name="Straight Arrow Connector 46"/>
          <p:cNvCxnSpPr>
            <a:stCxn id="87" idx="0"/>
            <a:endCxn id="20" idx="2"/>
          </p:cNvCxnSpPr>
          <p:nvPr/>
        </p:nvCxnSpPr>
        <p:spPr>
          <a:xfrm rot="16200000" flipV="1">
            <a:off x="8820335" y="2380111"/>
            <a:ext cx="836477" cy="896257"/>
          </a:xfrm>
          <a:prstGeom prst="curvedConnector3">
            <a:avLst>
              <a:gd name="adj1" fmla="val 50000"/>
            </a:avLst>
          </a:prstGeom>
          <a:ln w="9525" cap="rnd">
            <a:solidFill>
              <a:schemeClr val="tx1">
                <a:lumMod val="60000"/>
                <a:lumOff val="4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46"/>
          <p:cNvCxnSpPr>
            <a:stCxn id="87" idx="0"/>
            <a:endCxn id="21" idx="2"/>
          </p:cNvCxnSpPr>
          <p:nvPr/>
        </p:nvCxnSpPr>
        <p:spPr>
          <a:xfrm rot="5400000" flipH="1" flipV="1">
            <a:off x="9309370" y="2787333"/>
            <a:ext cx="836477" cy="81814"/>
          </a:xfrm>
          <a:prstGeom prst="curvedConnector3">
            <a:avLst>
              <a:gd name="adj1" fmla="val 50000"/>
            </a:avLst>
          </a:prstGeom>
          <a:ln w="9525" cap="rnd">
            <a:solidFill>
              <a:schemeClr val="tx1">
                <a:lumMod val="60000"/>
                <a:lumOff val="4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46"/>
          <p:cNvCxnSpPr>
            <a:stCxn id="87" idx="0"/>
            <a:endCxn id="22" idx="2"/>
          </p:cNvCxnSpPr>
          <p:nvPr/>
        </p:nvCxnSpPr>
        <p:spPr>
          <a:xfrm rot="5400000" flipH="1" flipV="1">
            <a:off x="9738617" y="2358086"/>
            <a:ext cx="836477" cy="940308"/>
          </a:xfrm>
          <a:prstGeom prst="curvedConnector3">
            <a:avLst>
              <a:gd name="adj1" fmla="val 50000"/>
            </a:avLst>
          </a:prstGeom>
          <a:ln w="9525" cap="rnd">
            <a:solidFill>
              <a:schemeClr val="tx1">
                <a:lumMod val="60000"/>
                <a:lumOff val="4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46"/>
          <p:cNvCxnSpPr>
            <a:stCxn id="87" idx="0"/>
            <a:endCxn id="23" idx="2"/>
          </p:cNvCxnSpPr>
          <p:nvPr/>
        </p:nvCxnSpPr>
        <p:spPr>
          <a:xfrm rot="5400000" flipH="1" flipV="1">
            <a:off x="10164348" y="1932355"/>
            <a:ext cx="836477" cy="1791771"/>
          </a:xfrm>
          <a:prstGeom prst="curvedConnector3">
            <a:avLst>
              <a:gd name="adj1" fmla="val 50000"/>
            </a:avLst>
          </a:prstGeom>
          <a:ln w="9525" cap="rnd">
            <a:solidFill>
              <a:schemeClr val="tx1">
                <a:lumMod val="60000"/>
                <a:lumOff val="40000"/>
              </a:schemeClr>
            </a:solidFill>
            <a:prstDash val="sysDot"/>
            <a:roun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a:stCxn id="39" idx="3"/>
            <a:endCxn id="92" idx="1"/>
          </p:cNvCxnSpPr>
          <p:nvPr/>
        </p:nvCxnSpPr>
        <p:spPr>
          <a:xfrm>
            <a:off x="2251800" y="3620564"/>
            <a:ext cx="2414589" cy="0"/>
          </a:xfrm>
          <a:prstGeom prst="straightConnector1">
            <a:avLst/>
          </a:prstGeom>
          <a:ln w="9525" cap="rnd">
            <a:solidFill>
              <a:schemeClr val="tx1">
                <a:lumMod val="60000"/>
                <a:lumOff val="40000"/>
              </a:schemeClr>
            </a:solidFill>
            <a:prstDash val="solid"/>
            <a:round/>
            <a:tailEnd type="triangle" w="med" len="med"/>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4666389" y="4831129"/>
            <a:ext cx="803373" cy="697019"/>
          </a:xfrm>
          <a:prstGeom prst="rect">
            <a:avLst/>
          </a:prstGeom>
          <a:solidFill>
            <a:srgbClr val="C9E7C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sz="800" dirty="0">
                <a:solidFill>
                  <a:srgbClr val="575757"/>
                </a:solidFill>
              </a:rPr>
              <a:t>Core Skills</a:t>
            </a:r>
          </a:p>
        </p:txBody>
      </p:sp>
      <p:sp>
        <p:nvSpPr>
          <p:cNvPr id="122" name="Rectangle 121"/>
          <p:cNvSpPr/>
          <p:nvPr/>
        </p:nvSpPr>
        <p:spPr>
          <a:xfrm>
            <a:off x="5644460" y="4831129"/>
            <a:ext cx="803373" cy="697019"/>
          </a:xfrm>
          <a:prstGeom prst="rect">
            <a:avLst/>
          </a:prstGeom>
          <a:solidFill>
            <a:srgbClr val="C9E7C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z="800" dirty="0">
                <a:solidFill>
                  <a:srgbClr val="575757"/>
                </a:solidFill>
              </a:rPr>
              <a:t>Soft Skills</a:t>
            </a:r>
          </a:p>
        </p:txBody>
      </p:sp>
      <p:cxnSp>
        <p:nvCxnSpPr>
          <p:cNvPr id="126" name="Straight Arrow Connector 125"/>
          <p:cNvCxnSpPr>
            <a:stCxn id="122" idx="0"/>
            <a:endCxn id="93" idx="2"/>
          </p:cNvCxnSpPr>
          <p:nvPr/>
        </p:nvCxnSpPr>
        <p:spPr>
          <a:xfrm flipV="1">
            <a:off x="6046147" y="3969073"/>
            <a:ext cx="0" cy="862056"/>
          </a:xfrm>
          <a:prstGeom prst="straightConnector1">
            <a:avLst/>
          </a:prstGeom>
          <a:ln w="9525" cap="rnd">
            <a:solidFill>
              <a:schemeClr val="tx1">
                <a:lumMod val="60000"/>
                <a:lumOff val="40000"/>
              </a:schemeClr>
            </a:solidFill>
            <a:prstDash val="solid"/>
            <a:round/>
            <a:headEnd type="triangle"/>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a:stCxn id="40" idx="3"/>
            <a:endCxn id="121" idx="1"/>
          </p:cNvCxnSpPr>
          <p:nvPr/>
        </p:nvCxnSpPr>
        <p:spPr>
          <a:xfrm>
            <a:off x="2251800" y="5179638"/>
            <a:ext cx="2414589" cy="1"/>
          </a:xfrm>
          <a:prstGeom prst="straightConnector1">
            <a:avLst/>
          </a:prstGeom>
          <a:ln w="9525" cap="rnd">
            <a:solidFill>
              <a:schemeClr val="tx1">
                <a:lumMod val="60000"/>
                <a:lumOff val="40000"/>
              </a:schemeClr>
            </a:solidFill>
            <a:prstDash val="solid"/>
            <a:round/>
            <a:tailEnd type="triangle" w="med" len="med"/>
          </a:ln>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2526688" y="5052487"/>
            <a:ext cx="631115" cy="254304"/>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a:solidFill>
                  <a:srgbClr val="575757"/>
                </a:solidFill>
              </a:rPr>
              <a:t>contains</a:t>
            </a:r>
          </a:p>
        </p:txBody>
      </p:sp>
      <p:sp>
        <p:nvSpPr>
          <p:cNvPr id="139" name="Rectangle 138"/>
          <p:cNvSpPr/>
          <p:nvPr/>
        </p:nvSpPr>
        <p:spPr>
          <a:xfrm>
            <a:off x="2324485" y="4065417"/>
            <a:ext cx="1090901" cy="342766"/>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a:solidFill>
                  <a:srgbClr val="575757"/>
                </a:solidFill>
              </a:rPr>
              <a:t>The Maturity Model</a:t>
            </a:r>
          </a:p>
          <a:p>
            <a:pPr algn="ctr"/>
            <a:r>
              <a:rPr lang="en-US" sz="700" dirty="0">
                <a:solidFill>
                  <a:srgbClr val="575757"/>
                </a:solidFill>
              </a:rPr>
              <a:t>is in the Playbook</a:t>
            </a:r>
          </a:p>
        </p:txBody>
      </p:sp>
      <p:sp>
        <p:nvSpPr>
          <p:cNvPr id="140" name="Rectangle 139"/>
          <p:cNvSpPr/>
          <p:nvPr/>
        </p:nvSpPr>
        <p:spPr>
          <a:xfrm>
            <a:off x="2526688" y="3493412"/>
            <a:ext cx="631115" cy="254304"/>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a:solidFill>
                  <a:srgbClr val="575757"/>
                </a:solidFill>
              </a:rPr>
              <a:t>contains</a:t>
            </a:r>
          </a:p>
        </p:txBody>
      </p:sp>
      <p:sp>
        <p:nvSpPr>
          <p:cNvPr id="143" name="Rectangle 142"/>
          <p:cNvSpPr/>
          <p:nvPr/>
        </p:nvSpPr>
        <p:spPr>
          <a:xfrm>
            <a:off x="5730588" y="4272948"/>
            <a:ext cx="631115" cy="254304"/>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a:solidFill>
                  <a:srgbClr val="575757"/>
                </a:solidFill>
              </a:rPr>
              <a:t>same</a:t>
            </a:r>
          </a:p>
        </p:txBody>
      </p:sp>
      <p:cxnSp>
        <p:nvCxnSpPr>
          <p:cNvPr id="144" name="Straight Arrow Connector 143"/>
          <p:cNvCxnSpPr>
            <a:stCxn id="93" idx="3"/>
            <a:endCxn id="87" idx="1"/>
          </p:cNvCxnSpPr>
          <p:nvPr/>
        </p:nvCxnSpPr>
        <p:spPr>
          <a:xfrm>
            <a:off x="6447833" y="3620565"/>
            <a:ext cx="2682454" cy="0"/>
          </a:xfrm>
          <a:prstGeom prst="straightConnector1">
            <a:avLst/>
          </a:prstGeom>
          <a:ln w="9525" cap="rnd">
            <a:solidFill>
              <a:schemeClr val="tx1">
                <a:lumMod val="60000"/>
                <a:lumOff val="40000"/>
              </a:schemeClr>
            </a:solidFill>
            <a:prstDash val="solid"/>
            <a:round/>
            <a:tailEnd type="triangle" w="med" len="med"/>
          </a:ln>
        </p:spPr>
        <p:style>
          <a:lnRef idx="1">
            <a:schemeClr val="accent1"/>
          </a:lnRef>
          <a:fillRef idx="0">
            <a:schemeClr val="accent1"/>
          </a:fillRef>
          <a:effectRef idx="0">
            <a:schemeClr val="accent1"/>
          </a:effectRef>
          <a:fontRef idx="minor">
            <a:schemeClr val="tx1"/>
          </a:fontRef>
        </p:style>
      </p:cxnSp>
      <p:sp>
        <p:nvSpPr>
          <p:cNvPr id="147" name="Rectangle 146"/>
          <p:cNvSpPr/>
          <p:nvPr/>
        </p:nvSpPr>
        <p:spPr>
          <a:xfrm>
            <a:off x="7435522" y="3365398"/>
            <a:ext cx="1500786" cy="510333"/>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a:solidFill>
                  <a:srgbClr val="575757"/>
                </a:solidFill>
              </a:rPr>
              <a:t>BCG and Platinion provide a</a:t>
            </a:r>
          </a:p>
          <a:p>
            <a:pPr algn="ctr"/>
            <a:r>
              <a:rPr lang="en-US" sz="700" dirty="0">
                <a:solidFill>
                  <a:srgbClr val="575757"/>
                </a:solidFill>
              </a:rPr>
              <a:t>number of learning options</a:t>
            </a:r>
          </a:p>
          <a:p>
            <a:pPr algn="ctr"/>
            <a:r>
              <a:rPr lang="en-US" sz="700" dirty="0">
                <a:solidFill>
                  <a:srgbClr val="575757"/>
                </a:solidFill>
              </a:rPr>
              <a:t>for Core and Soft skills</a:t>
            </a:r>
          </a:p>
        </p:txBody>
      </p:sp>
      <p:sp>
        <p:nvSpPr>
          <p:cNvPr id="162" name="Rectangle 161"/>
          <p:cNvSpPr/>
          <p:nvPr/>
        </p:nvSpPr>
        <p:spPr>
          <a:xfrm>
            <a:off x="9366827" y="1333179"/>
            <a:ext cx="803375" cy="345808"/>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cmpd="sng" algn="ctr">
                <a:solidFill>
                  <a:srgbClr val="9A9A9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r>
              <a:rPr lang="en-US" sz="800" dirty="0">
                <a:solidFill>
                  <a:schemeClr val="bg1">
                    <a:lumMod val="75000"/>
                  </a:schemeClr>
                </a:solidFill>
              </a:rPr>
              <a:t>(External) </a:t>
            </a:r>
          </a:p>
          <a:p>
            <a:pPr algn="ctr"/>
            <a:r>
              <a:rPr lang="en-US" sz="800" dirty="0">
                <a:solidFill>
                  <a:schemeClr val="bg1">
                    <a:lumMod val="75000"/>
                  </a:schemeClr>
                </a:solidFill>
              </a:rPr>
              <a:t>(Self-guided)</a:t>
            </a:r>
          </a:p>
        </p:txBody>
      </p:sp>
      <p:sp>
        <p:nvSpPr>
          <p:cNvPr id="163" name="Rectangle 162"/>
          <p:cNvSpPr/>
          <p:nvPr/>
        </p:nvSpPr>
        <p:spPr>
          <a:xfrm>
            <a:off x="10225319" y="1364475"/>
            <a:ext cx="803375" cy="314511"/>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cmpd="sng" algn="ctr">
                <a:solidFill>
                  <a:srgbClr val="9A9A9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r>
              <a:rPr lang="en-US" sz="800" dirty="0">
                <a:solidFill>
                  <a:schemeClr val="bg1">
                    <a:lumMod val="75000"/>
                  </a:schemeClr>
                </a:solidFill>
              </a:rPr>
              <a:t>(External) (Taught)</a:t>
            </a:r>
          </a:p>
        </p:txBody>
      </p:sp>
      <p:cxnSp>
        <p:nvCxnSpPr>
          <p:cNvPr id="73" name="Straight Arrow Connector 72"/>
          <p:cNvCxnSpPr>
            <a:stCxn id="121" idx="0"/>
            <a:endCxn id="92" idx="2"/>
          </p:cNvCxnSpPr>
          <p:nvPr/>
        </p:nvCxnSpPr>
        <p:spPr>
          <a:xfrm flipV="1">
            <a:off x="5068075" y="3969073"/>
            <a:ext cx="0" cy="862056"/>
          </a:xfrm>
          <a:prstGeom prst="straightConnector1">
            <a:avLst/>
          </a:prstGeom>
          <a:ln w="9525" cap="rnd">
            <a:solidFill>
              <a:schemeClr val="tx1">
                <a:lumMod val="60000"/>
                <a:lumOff val="40000"/>
              </a:schemeClr>
            </a:solidFill>
            <a:prstDash val="solid"/>
            <a:round/>
            <a:headEnd type="triangle"/>
            <a:tailEnd type="triangle" w="med" len="med"/>
          </a:ln>
        </p:spPr>
        <p:style>
          <a:lnRef idx="1">
            <a:schemeClr val="accent1"/>
          </a:lnRef>
          <a:fillRef idx="0">
            <a:schemeClr val="accent1"/>
          </a:fillRef>
          <a:effectRef idx="0">
            <a:schemeClr val="accent1"/>
          </a:effectRef>
          <a:fontRef idx="minor">
            <a:schemeClr val="tx1"/>
          </a:fontRef>
        </p:style>
      </p:cxnSp>
      <p:sp>
        <p:nvSpPr>
          <p:cNvPr id="142" name="Rectangle 141"/>
          <p:cNvSpPr/>
          <p:nvPr/>
        </p:nvSpPr>
        <p:spPr>
          <a:xfrm>
            <a:off x="4752517" y="4272948"/>
            <a:ext cx="631115" cy="254304"/>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r>
              <a:rPr lang="en-US" sz="700" dirty="0">
                <a:solidFill>
                  <a:srgbClr val="575757"/>
                </a:solidFill>
              </a:rPr>
              <a:t>same</a:t>
            </a:r>
          </a:p>
        </p:txBody>
      </p:sp>
      <p:cxnSp>
        <p:nvCxnSpPr>
          <p:cNvPr id="80" name="Straight Arrow Connector 46">
            <a:extLst>
              <a:ext uri="{FF2B5EF4-FFF2-40B4-BE49-F238E27FC236}">
                <a16:creationId xmlns:a16="http://schemas.microsoft.com/office/drawing/2014/main" id="{72E90A6E-1D05-B34E-8190-6EFEA4F2240F}"/>
              </a:ext>
            </a:extLst>
          </p:cNvPr>
          <p:cNvCxnSpPr>
            <a:cxnSpLocks/>
            <a:stCxn id="92" idx="0"/>
            <a:endCxn id="37" idx="2"/>
          </p:cNvCxnSpPr>
          <p:nvPr/>
        </p:nvCxnSpPr>
        <p:spPr>
          <a:xfrm rot="16200000" flipV="1">
            <a:off x="2949302" y="1153281"/>
            <a:ext cx="836477" cy="3401072"/>
          </a:xfrm>
          <a:prstGeom prst="curvedConnector3">
            <a:avLst>
              <a:gd name="adj1" fmla="val 50000"/>
            </a:avLst>
          </a:prstGeom>
          <a:ln w="9525" cap="rnd">
            <a:solidFill>
              <a:schemeClr val="tx1">
                <a:lumMod val="60000"/>
                <a:lumOff val="40000"/>
              </a:schemeClr>
            </a:solidFill>
            <a:prstDash val="solid"/>
            <a:round/>
            <a:tailEnd type="triangle" w="med" len="med"/>
          </a:ln>
        </p:spPr>
        <p:style>
          <a:lnRef idx="1">
            <a:schemeClr val="accent1"/>
          </a:lnRef>
          <a:fillRef idx="0">
            <a:schemeClr val="accent1"/>
          </a:fillRef>
          <a:effectRef idx="0">
            <a:schemeClr val="accent1"/>
          </a:effectRef>
          <a:fontRef idx="minor">
            <a:schemeClr val="tx1"/>
          </a:fontRef>
        </p:style>
      </p:cxnSp>
      <p:sp>
        <p:nvSpPr>
          <p:cNvPr id="141" name="Rectangle 140"/>
          <p:cNvSpPr/>
          <p:nvPr/>
        </p:nvSpPr>
        <p:spPr>
          <a:xfrm>
            <a:off x="4488388" y="2742198"/>
            <a:ext cx="1090901" cy="430913"/>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a:r>
              <a:rPr lang="en-US" sz="700" dirty="0">
                <a:solidFill>
                  <a:srgbClr val="575757"/>
                </a:solidFill>
              </a:rPr>
              <a:t>Core Skills are</a:t>
            </a:r>
            <a:br>
              <a:rPr lang="en-US" sz="700" dirty="0">
                <a:solidFill>
                  <a:srgbClr val="575757"/>
                </a:solidFill>
              </a:rPr>
            </a:br>
            <a:r>
              <a:rPr lang="en-US" sz="700" dirty="0">
                <a:solidFill>
                  <a:srgbClr val="575757"/>
                </a:solidFill>
              </a:rPr>
              <a:t>the Methods in</a:t>
            </a:r>
          </a:p>
          <a:p>
            <a:pPr algn="ctr"/>
            <a:r>
              <a:rPr lang="en-US" sz="700" dirty="0">
                <a:solidFill>
                  <a:srgbClr val="575757"/>
                </a:solidFill>
              </a:rPr>
              <a:t>the Playbook</a:t>
            </a:r>
          </a:p>
        </p:txBody>
      </p:sp>
      <p:sp>
        <p:nvSpPr>
          <p:cNvPr id="95" name="Rectangle 94">
            <a:extLst>
              <a:ext uri="{FF2B5EF4-FFF2-40B4-BE49-F238E27FC236}">
                <a16:creationId xmlns:a16="http://schemas.microsoft.com/office/drawing/2014/main" id="{2623062D-A407-FF42-8B4C-B2F0E43B2659}"/>
              </a:ext>
            </a:extLst>
          </p:cNvPr>
          <p:cNvSpPr/>
          <p:nvPr/>
        </p:nvSpPr>
        <p:spPr>
          <a:xfrm>
            <a:off x="8388757" y="1364475"/>
            <a:ext cx="803375" cy="314512"/>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cmpd="sng" algn="ctr">
                <a:solidFill>
                  <a:srgbClr val="9A9A9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r>
              <a:rPr lang="en-US" sz="800" dirty="0">
                <a:solidFill>
                  <a:schemeClr val="bg1">
                    <a:lumMod val="75000"/>
                  </a:schemeClr>
                </a:solidFill>
              </a:rPr>
              <a:t>Favored</a:t>
            </a:r>
          </a:p>
        </p:txBody>
      </p:sp>
      <p:sp>
        <p:nvSpPr>
          <p:cNvPr id="98" name="Textfeld 1">
            <a:extLst>
              <a:ext uri="{FF2B5EF4-FFF2-40B4-BE49-F238E27FC236}">
                <a16:creationId xmlns:a16="http://schemas.microsoft.com/office/drawing/2014/main" id="{B8DEBBD4-F8C9-8946-A5CD-D45854F8E584}"/>
              </a:ext>
            </a:extLst>
          </p:cNvPr>
          <p:cNvSpPr txBox="1"/>
          <p:nvPr>
            <p:custDataLst>
              <p:tags r:id="rId3"/>
            </p:custDataLst>
          </p:nvPr>
        </p:nvSpPr>
        <p:spPr>
          <a:xfrm>
            <a:off x="9192130" y="101797"/>
            <a:ext cx="2743200" cy="517065"/>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800" b="1" dirty="0">
                <a:solidFill>
                  <a:srgbClr val="575757"/>
                </a:solidFill>
                <a:sym typeface="Trebuchet MS" panose="020B0603020202020204" pitchFamily="34" charset="0"/>
              </a:rPr>
              <a:t>db 26.May.21: what are other sources for external courses? E.g. I think I saw Dale Carnegie for one region; we use </a:t>
            </a:r>
            <a:r>
              <a:rPr lang="en-US" sz="800" b="1" dirty="0" err="1">
                <a:solidFill>
                  <a:srgbClr val="575757"/>
                </a:solidFill>
                <a:sym typeface="Trebuchet MS" panose="020B0603020202020204" pitchFamily="34" charset="0"/>
              </a:rPr>
              <a:t>Brandspeak</a:t>
            </a:r>
            <a:r>
              <a:rPr lang="en-US" sz="800" b="1" dirty="0">
                <a:solidFill>
                  <a:srgbClr val="575757"/>
                </a:solidFill>
                <a:sym typeface="Trebuchet MS" panose="020B0603020202020204" pitchFamily="34" charset="0"/>
              </a:rPr>
              <a:t> in the US as well as Work Smarter Live Better</a:t>
            </a:r>
          </a:p>
        </p:txBody>
      </p:sp>
      <p:sp>
        <p:nvSpPr>
          <p:cNvPr id="99" name="Textfeld 1">
            <a:extLst>
              <a:ext uri="{FF2B5EF4-FFF2-40B4-BE49-F238E27FC236}">
                <a16:creationId xmlns:a16="http://schemas.microsoft.com/office/drawing/2014/main" id="{3DB0BA5F-F98E-4443-9DBA-DA4C4F838F0B}"/>
              </a:ext>
            </a:extLst>
          </p:cNvPr>
          <p:cNvSpPr txBox="1"/>
          <p:nvPr>
            <p:custDataLst>
              <p:tags r:id="rId4"/>
            </p:custDataLst>
          </p:nvPr>
        </p:nvSpPr>
        <p:spPr>
          <a:xfrm>
            <a:off x="9192130" y="706708"/>
            <a:ext cx="2743200" cy="295466"/>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800" b="1" dirty="0">
                <a:solidFill>
                  <a:srgbClr val="575757"/>
                </a:solidFill>
                <a:sym typeface="Trebuchet MS" panose="020B0603020202020204" pitchFamily="34" charset="0"/>
              </a:rPr>
              <a:t>db 26.May.21: HMW we show external examples of sources for electives e.g. Measuring Usability, Lean UX </a:t>
            </a:r>
          </a:p>
        </p:txBody>
      </p:sp>
      <p:sp>
        <p:nvSpPr>
          <p:cNvPr id="101" name="Textfeld 1">
            <a:extLst>
              <a:ext uri="{FF2B5EF4-FFF2-40B4-BE49-F238E27FC236}">
                <a16:creationId xmlns:a16="http://schemas.microsoft.com/office/drawing/2014/main" id="{FB225C82-1877-4D45-AAD6-6F6229D59D1B}"/>
              </a:ext>
            </a:extLst>
          </p:cNvPr>
          <p:cNvSpPr txBox="1"/>
          <p:nvPr>
            <p:custDataLst>
              <p:tags r:id="rId5"/>
            </p:custDataLst>
          </p:nvPr>
        </p:nvSpPr>
        <p:spPr>
          <a:xfrm>
            <a:off x="4345810" y="193237"/>
            <a:ext cx="2743200" cy="406265"/>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800" b="1" dirty="0">
                <a:solidFill>
                  <a:srgbClr val="575757"/>
                </a:solidFill>
                <a:sym typeface="Trebuchet MS" panose="020B0603020202020204" pitchFamily="34" charset="0"/>
              </a:rPr>
              <a:t>db 26.May.21: Simplified version; is it good enough to include? HMW focus on Skills Maturity Model? (which is a bit hidden down and to the left)</a:t>
            </a:r>
          </a:p>
        </p:txBody>
      </p:sp>
      <p:sp>
        <p:nvSpPr>
          <p:cNvPr id="104" name="Rectangle 103">
            <a:extLst>
              <a:ext uri="{FF2B5EF4-FFF2-40B4-BE49-F238E27FC236}">
                <a16:creationId xmlns:a16="http://schemas.microsoft.com/office/drawing/2014/main" id="{CD2B90EA-51E4-EA49-B03C-745867AE6E37}"/>
              </a:ext>
            </a:extLst>
          </p:cNvPr>
          <p:cNvSpPr/>
          <p:nvPr/>
        </p:nvSpPr>
        <p:spPr>
          <a:xfrm>
            <a:off x="11083445" y="1364475"/>
            <a:ext cx="803375" cy="314511"/>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cmpd="sng" algn="ctr">
                <a:solidFill>
                  <a:srgbClr val="9A9A9A"/>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a:r>
              <a:rPr lang="en-US" sz="800" dirty="0">
                <a:solidFill>
                  <a:schemeClr val="bg1">
                    <a:lumMod val="75000"/>
                  </a:schemeClr>
                </a:solidFill>
              </a:rPr>
              <a:t>(External)</a:t>
            </a:r>
          </a:p>
        </p:txBody>
      </p:sp>
    </p:spTree>
    <p:extLst>
      <p:ext uri="{BB962C8B-B14F-4D97-AF65-F5344CB8AC3E}">
        <p14:creationId xmlns:p14="http://schemas.microsoft.com/office/powerpoint/2010/main" val="21325291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30000" y="622800"/>
            <a:ext cx="10933350" cy="332399"/>
          </a:xfrm>
        </p:spPr>
        <p:txBody>
          <a:bodyPr vert="horz">
            <a:spAutoFit/>
          </a:bodyPr>
          <a:lstStyle/>
          <a:p>
            <a:pPr>
              <a:buSzPts val="2400"/>
            </a:pPr>
            <a:r>
              <a:rPr lang="en-US" dirty="0"/>
              <a:t>Learning Journey Overview</a:t>
            </a:r>
            <a:endParaRPr lang="en-US" sz="1600" dirty="0">
              <a:solidFill>
                <a:srgbClr val="575757">
                  <a:lumMod val="100000"/>
                </a:srgbClr>
              </a:solidFill>
              <a:latin typeface="Trebuchet MS" panose="020B0603020202020204" pitchFamily="34" charset="0"/>
            </a:endParaRPr>
          </a:p>
        </p:txBody>
      </p:sp>
      <p:graphicFrame>
        <p:nvGraphicFramePr>
          <p:cNvPr id="75" name="Object 74" hidden="1">
            <a:extLst>
              <a:ext uri="{FF2B5EF4-FFF2-40B4-BE49-F238E27FC236}">
                <a16:creationId xmlns:a16="http://schemas.microsoft.com/office/drawing/2014/main" id="{DB0165DC-6B34-5046-850D-58AA2F151BA2}"/>
              </a:ext>
            </a:extLst>
          </p:cNvPr>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179" name="think-cell Slide" r:id="rId83" imgW="360" imgH="360" progId="TCLayout.ActiveDocument.1">
                  <p:embed/>
                </p:oleObj>
              </mc:Choice>
              <mc:Fallback>
                <p:oleObj name="think-cell Slide" r:id="rId83" imgW="360" imgH="360" progId="TCLayout.ActiveDocument.1">
                  <p:embed/>
                  <p:pic>
                    <p:nvPicPr>
                      <p:cNvPr id="75" name="Object 74" hidden="1">
                        <a:extLst>
                          <a:ext uri="{FF2B5EF4-FFF2-40B4-BE49-F238E27FC236}">
                            <a16:creationId xmlns:a16="http://schemas.microsoft.com/office/drawing/2014/main" id="{DB0165DC-6B34-5046-850D-58AA2F151BA2}"/>
                          </a:ext>
                        </a:extLst>
                      </p:cNvPr>
                      <p:cNvPicPr>
                        <a:picLocks noChangeAspect="1" noChangeArrowheads="1"/>
                      </p:cNvPicPr>
                      <p:nvPr/>
                    </p:nvPicPr>
                    <p:blipFill>
                      <a:blip r:embed="rId84">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 name="ValueChainStarter">
            <a:extLst>
              <a:ext uri="{FF2B5EF4-FFF2-40B4-BE49-F238E27FC236}">
                <a16:creationId xmlns:a16="http://schemas.microsoft.com/office/drawing/2014/main" id="{53739AFF-596C-ED4B-A2F4-6566C80BD7A9}"/>
              </a:ext>
            </a:extLst>
          </p:cNvPr>
          <p:cNvSpPr>
            <a:spLocks noChangeArrowheads="1"/>
          </p:cNvSpPr>
          <p:nvPr>
            <p:custDataLst>
              <p:tags r:id="rId3"/>
            </p:custDataLst>
          </p:nvPr>
        </p:nvSpPr>
        <p:spPr bwMode="gray">
          <a:xfrm>
            <a:off x="2017578" y="1337919"/>
            <a:ext cx="2409973" cy="250249"/>
          </a:xfrm>
          <a:prstGeom prst="homePlate">
            <a:avLst>
              <a:gd name="adj" fmla="val 12004"/>
            </a:avLst>
          </a:prstGeom>
          <a:solidFill>
            <a:srgbClr val="30C1D7"/>
          </a:solidFill>
          <a:ln w="38100" algn="ctr">
            <a:noFill/>
            <a:miter lim="800000"/>
            <a:headEnd/>
            <a:tailEnd/>
          </a:ln>
        </p:spPr>
        <p:txBody>
          <a:bodyPr wrap="square" lIns="36000" tIns="0" rIns="0" bIns="0" anchor="ctr" anchorCtr="0">
            <a:noAutofit/>
          </a:bodyPr>
          <a:lstStyle/>
          <a:p>
            <a:pPr algn="ctr">
              <a:lnSpc>
                <a:spcPct val="90000"/>
              </a:lnSpc>
              <a:spcAft>
                <a:spcPts val="600"/>
              </a:spcAft>
            </a:pPr>
            <a:r>
              <a:rPr lang="en-US" sz="1000" dirty="0">
                <a:solidFill>
                  <a:srgbClr val="FFFFFF"/>
                </a:solidFill>
              </a:rPr>
              <a:t>Level 1 - Designer</a:t>
            </a:r>
          </a:p>
        </p:txBody>
      </p:sp>
      <p:sp>
        <p:nvSpPr>
          <p:cNvPr id="43" name="ValueChainHeader">
            <a:extLst>
              <a:ext uri="{FF2B5EF4-FFF2-40B4-BE49-F238E27FC236}">
                <a16:creationId xmlns:a16="http://schemas.microsoft.com/office/drawing/2014/main" id="{C349AB0D-D162-8846-AEBA-4D1D1242C2D4}"/>
              </a:ext>
            </a:extLst>
          </p:cNvPr>
          <p:cNvSpPr>
            <a:spLocks noChangeArrowheads="1"/>
          </p:cNvSpPr>
          <p:nvPr>
            <p:custDataLst>
              <p:tags r:id="rId4"/>
            </p:custDataLst>
          </p:nvPr>
        </p:nvSpPr>
        <p:spPr bwMode="gray">
          <a:xfrm>
            <a:off x="4467984" y="1337919"/>
            <a:ext cx="2409973" cy="250249"/>
          </a:xfrm>
          <a:prstGeom prst="chevron">
            <a:avLst>
              <a:gd name="adj" fmla="val 12004"/>
            </a:avLst>
          </a:prstGeom>
          <a:solidFill>
            <a:srgbClr val="30C1D7"/>
          </a:solidFill>
          <a:ln w="38100" algn="ctr">
            <a:noFill/>
            <a:miter lim="800000"/>
            <a:headEnd/>
            <a:tailEnd/>
          </a:ln>
        </p:spPr>
        <p:txBody>
          <a:bodyPr wrap="square" lIns="36000" tIns="0" rIns="0" bIns="0" anchor="ctr" anchorCtr="0">
            <a:noAutofit/>
          </a:bodyPr>
          <a:lstStyle/>
          <a:p>
            <a:pPr algn="ctr">
              <a:lnSpc>
                <a:spcPct val="90000"/>
              </a:lnSpc>
              <a:spcAft>
                <a:spcPts val="600"/>
              </a:spcAft>
            </a:pPr>
            <a:r>
              <a:rPr lang="en-US" sz="1000" dirty="0">
                <a:solidFill>
                  <a:srgbClr val="FFFFFF"/>
                </a:solidFill>
              </a:rPr>
              <a:t>Level 2 – Sr. Designer</a:t>
            </a:r>
          </a:p>
        </p:txBody>
      </p:sp>
      <p:sp>
        <p:nvSpPr>
          <p:cNvPr id="44" name="ValueChainHeader">
            <a:extLst>
              <a:ext uri="{FF2B5EF4-FFF2-40B4-BE49-F238E27FC236}">
                <a16:creationId xmlns:a16="http://schemas.microsoft.com/office/drawing/2014/main" id="{217D39FD-1138-DD41-B5BA-B930F9F27F8F}"/>
              </a:ext>
            </a:extLst>
          </p:cNvPr>
          <p:cNvSpPr>
            <a:spLocks noChangeArrowheads="1"/>
          </p:cNvSpPr>
          <p:nvPr>
            <p:custDataLst>
              <p:tags r:id="rId5"/>
            </p:custDataLst>
          </p:nvPr>
        </p:nvSpPr>
        <p:spPr bwMode="gray">
          <a:xfrm>
            <a:off x="6918390" y="1337919"/>
            <a:ext cx="2409973" cy="250249"/>
          </a:xfrm>
          <a:prstGeom prst="chevron">
            <a:avLst>
              <a:gd name="adj" fmla="val 12004"/>
            </a:avLst>
          </a:prstGeom>
          <a:solidFill>
            <a:srgbClr val="30C1D7"/>
          </a:solidFill>
          <a:ln w="38100" algn="ctr">
            <a:noFill/>
            <a:miter lim="800000"/>
            <a:headEnd/>
            <a:tailEnd/>
          </a:ln>
        </p:spPr>
        <p:txBody>
          <a:bodyPr wrap="square" lIns="36000" tIns="0" rIns="0" bIns="0" anchor="ctr" anchorCtr="0">
            <a:noAutofit/>
          </a:bodyPr>
          <a:lstStyle/>
          <a:p>
            <a:pPr algn="ctr">
              <a:lnSpc>
                <a:spcPct val="90000"/>
              </a:lnSpc>
              <a:spcAft>
                <a:spcPts val="600"/>
              </a:spcAft>
            </a:pPr>
            <a:r>
              <a:rPr lang="en-US" sz="1000" dirty="0">
                <a:solidFill>
                  <a:srgbClr val="FFFFFF"/>
                </a:solidFill>
              </a:rPr>
              <a:t>Level 3 – Lead Designer</a:t>
            </a:r>
          </a:p>
        </p:txBody>
      </p:sp>
      <p:sp>
        <p:nvSpPr>
          <p:cNvPr id="45" name="ValueChainHeader">
            <a:extLst>
              <a:ext uri="{FF2B5EF4-FFF2-40B4-BE49-F238E27FC236}">
                <a16:creationId xmlns:a16="http://schemas.microsoft.com/office/drawing/2014/main" id="{CCC8886B-2C8A-2048-A6E5-D83C436F5B35}"/>
              </a:ext>
            </a:extLst>
          </p:cNvPr>
          <p:cNvSpPr>
            <a:spLocks noChangeArrowheads="1"/>
          </p:cNvSpPr>
          <p:nvPr>
            <p:custDataLst>
              <p:tags r:id="rId6"/>
            </p:custDataLst>
          </p:nvPr>
        </p:nvSpPr>
        <p:spPr bwMode="gray">
          <a:xfrm>
            <a:off x="9368795" y="1337919"/>
            <a:ext cx="2409973" cy="250249"/>
          </a:xfrm>
          <a:prstGeom prst="chevron">
            <a:avLst>
              <a:gd name="adj" fmla="val 12004"/>
            </a:avLst>
          </a:prstGeom>
          <a:solidFill>
            <a:srgbClr val="30C1D7"/>
          </a:solidFill>
          <a:ln w="38100" algn="ctr">
            <a:noFill/>
            <a:miter lim="800000"/>
            <a:headEnd/>
            <a:tailEnd/>
          </a:ln>
        </p:spPr>
        <p:txBody>
          <a:bodyPr wrap="square" lIns="36000" tIns="0" rIns="0" bIns="0" anchor="ctr" anchorCtr="0">
            <a:noAutofit/>
          </a:bodyPr>
          <a:lstStyle/>
          <a:p>
            <a:pPr algn="ctr">
              <a:lnSpc>
                <a:spcPct val="90000"/>
              </a:lnSpc>
              <a:spcAft>
                <a:spcPts val="600"/>
              </a:spcAft>
            </a:pPr>
            <a:r>
              <a:rPr lang="en-US" sz="1000" dirty="0">
                <a:solidFill>
                  <a:srgbClr val="FFFFFF"/>
                </a:solidFill>
              </a:rPr>
              <a:t>Level 4 – Principal Designer</a:t>
            </a:r>
          </a:p>
        </p:txBody>
      </p:sp>
      <p:sp>
        <p:nvSpPr>
          <p:cNvPr id="65" name="ValueChainStarter">
            <a:extLst>
              <a:ext uri="{FF2B5EF4-FFF2-40B4-BE49-F238E27FC236}">
                <a16:creationId xmlns:a16="http://schemas.microsoft.com/office/drawing/2014/main" id="{5CB5C3A7-F5B4-A744-8FAE-DDA472EBE5A0}"/>
              </a:ext>
            </a:extLst>
          </p:cNvPr>
          <p:cNvSpPr>
            <a:spLocks noChangeArrowheads="1"/>
          </p:cNvSpPr>
          <p:nvPr>
            <p:custDataLst>
              <p:tags r:id="rId7"/>
            </p:custDataLst>
          </p:nvPr>
        </p:nvSpPr>
        <p:spPr bwMode="gray">
          <a:xfrm rot="16200000">
            <a:off x="-146283" y="2432117"/>
            <a:ext cx="1802821" cy="250249"/>
          </a:xfrm>
          <a:prstGeom prst="rect">
            <a:avLst/>
          </a:prstGeom>
          <a:solidFill>
            <a:schemeClr val="accent5"/>
          </a:solidFill>
          <a:ln w="38100" algn="ctr">
            <a:noFill/>
            <a:miter lim="800000"/>
            <a:headEnd/>
            <a:tailEnd/>
          </a:ln>
        </p:spPr>
        <p:txBody>
          <a:bodyPr wrap="square" lIns="36000" tIns="0" rIns="0" bIns="0" anchor="ctr" anchorCtr="0">
            <a:noAutofit/>
          </a:bodyPr>
          <a:lstStyle/>
          <a:p>
            <a:pPr algn="ctr">
              <a:lnSpc>
                <a:spcPct val="90000"/>
              </a:lnSpc>
              <a:spcAft>
                <a:spcPts val="600"/>
              </a:spcAft>
            </a:pPr>
            <a:r>
              <a:rPr lang="en-US" sz="1000" dirty="0">
                <a:solidFill>
                  <a:schemeClr val="accent3">
                    <a:lumMod val="75000"/>
                    <a:lumOff val="25000"/>
                  </a:schemeClr>
                </a:solidFill>
              </a:rPr>
              <a:t>Core Skills</a:t>
            </a:r>
          </a:p>
        </p:txBody>
      </p:sp>
      <p:sp>
        <p:nvSpPr>
          <p:cNvPr id="66" name="ValueChainStarter">
            <a:extLst>
              <a:ext uri="{FF2B5EF4-FFF2-40B4-BE49-F238E27FC236}">
                <a16:creationId xmlns:a16="http://schemas.microsoft.com/office/drawing/2014/main" id="{56891461-C964-E54C-BF68-1447C39DD613}"/>
              </a:ext>
            </a:extLst>
          </p:cNvPr>
          <p:cNvSpPr>
            <a:spLocks noChangeArrowheads="1"/>
          </p:cNvSpPr>
          <p:nvPr>
            <p:custDataLst>
              <p:tags r:id="rId8"/>
            </p:custDataLst>
          </p:nvPr>
        </p:nvSpPr>
        <p:spPr bwMode="gray">
          <a:xfrm>
            <a:off x="952099" y="1655831"/>
            <a:ext cx="988331" cy="851466"/>
          </a:xfrm>
          <a:prstGeom prst="rect">
            <a:avLst/>
          </a:prstGeom>
          <a:solidFill>
            <a:schemeClr val="tx2">
              <a:lumMod val="20000"/>
              <a:lumOff val="80000"/>
            </a:schemeClr>
          </a:solidFill>
          <a:ln w="38100" algn="ctr">
            <a:noFill/>
            <a:miter lim="800000"/>
            <a:headEnd/>
            <a:tailEnd/>
          </a:ln>
        </p:spPr>
        <p:txBody>
          <a:bodyPr wrap="square" lIns="91440" tIns="91440" rIns="0" bIns="0" anchor="t" anchorCtr="0">
            <a:noAutofit/>
          </a:bodyPr>
          <a:lstStyle/>
          <a:p>
            <a:pPr>
              <a:lnSpc>
                <a:spcPct val="90000"/>
              </a:lnSpc>
              <a:spcAft>
                <a:spcPts val="600"/>
              </a:spcAft>
            </a:pPr>
            <a:r>
              <a:rPr lang="en-US" sz="1000" dirty="0">
                <a:solidFill>
                  <a:schemeClr val="accent3">
                    <a:lumMod val="75000"/>
                    <a:lumOff val="25000"/>
                  </a:schemeClr>
                </a:solidFill>
              </a:rPr>
              <a:t>Strategic </a:t>
            </a:r>
            <a:br>
              <a:rPr lang="en-US" sz="1000" dirty="0">
                <a:solidFill>
                  <a:schemeClr val="accent3">
                    <a:lumMod val="75000"/>
                    <a:lumOff val="25000"/>
                  </a:schemeClr>
                </a:solidFill>
              </a:rPr>
            </a:br>
            <a:r>
              <a:rPr lang="en-US" sz="1000" dirty="0">
                <a:solidFill>
                  <a:schemeClr val="accent3">
                    <a:lumMod val="75000"/>
                    <a:lumOff val="25000"/>
                  </a:schemeClr>
                </a:solidFill>
              </a:rPr>
              <a:t>Designer</a:t>
            </a:r>
          </a:p>
          <a:p>
            <a:pPr>
              <a:lnSpc>
                <a:spcPct val="90000"/>
              </a:lnSpc>
              <a:spcAft>
                <a:spcPts val="600"/>
              </a:spcAft>
            </a:pPr>
            <a:endParaRPr lang="en-US" sz="1000" dirty="0">
              <a:solidFill>
                <a:schemeClr val="accent3">
                  <a:lumMod val="75000"/>
                  <a:lumOff val="25000"/>
                </a:schemeClr>
              </a:solidFill>
            </a:endParaRPr>
          </a:p>
          <a:p>
            <a:pPr>
              <a:lnSpc>
                <a:spcPct val="90000"/>
              </a:lnSpc>
              <a:spcAft>
                <a:spcPts val="600"/>
              </a:spcAft>
            </a:pPr>
            <a:r>
              <a:rPr lang="en-US" sz="600" dirty="0">
                <a:solidFill>
                  <a:srgbClr val="C34B4F"/>
                </a:solidFill>
              </a:rPr>
              <a:t>Mandatory</a:t>
            </a:r>
          </a:p>
        </p:txBody>
      </p:sp>
      <p:sp>
        <p:nvSpPr>
          <p:cNvPr id="68" name="ValueChainStarter">
            <a:extLst>
              <a:ext uri="{FF2B5EF4-FFF2-40B4-BE49-F238E27FC236}">
                <a16:creationId xmlns:a16="http://schemas.microsoft.com/office/drawing/2014/main" id="{E9B4D8E6-14F8-234E-AA48-E1BA47858F89}"/>
              </a:ext>
            </a:extLst>
          </p:cNvPr>
          <p:cNvSpPr>
            <a:spLocks noChangeArrowheads="1"/>
          </p:cNvSpPr>
          <p:nvPr>
            <p:custDataLst>
              <p:tags r:id="rId9"/>
            </p:custDataLst>
          </p:nvPr>
        </p:nvSpPr>
        <p:spPr bwMode="gray">
          <a:xfrm>
            <a:off x="952099" y="2607524"/>
            <a:ext cx="988331" cy="851126"/>
          </a:xfrm>
          <a:prstGeom prst="rect">
            <a:avLst/>
          </a:prstGeom>
          <a:solidFill>
            <a:srgbClr val="E5DBD2"/>
          </a:solidFill>
          <a:ln w="38100" algn="ctr">
            <a:noFill/>
            <a:miter lim="800000"/>
            <a:headEnd/>
            <a:tailEnd/>
          </a:ln>
        </p:spPr>
        <p:txBody>
          <a:bodyPr wrap="square" lIns="91440" tIns="91440" rIns="0" bIns="0" anchor="t" anchorCtr="0">
            <a:noAutofit/>
          </a:bodyPr>
          <a:lstStyle/>
          <a:p>
            <a:pPr>
              <a:lnSpc>
                <a:spcPct val="90000"/>
              </a:lnSpc>
              <a:spcAft>
                <a:spcPts val="600"/>
              </a:spcAft>
            </a:pPr>
            <a:r>
              <a:rPr lang="en-US" sz="1000" dirty="0">
                <a:solidFill>
                  <a:schemeClr val="accent3">
                    <a:lumMod val="75000"/>
                    <a:lumOff val="25000"/>
                  </a:schemeClr>
                </a:solidFill>
              </a:rPr>
              <a:t>Experience Designer</a:t>
            </a:r>
          </a:p>
          <a:p>
            <a:pPr>
              <a:lnSpc>
                <a:spcPct val="90000"/>
              </a:lnSpc>
              <a:spcAft>
                <a:spcPts val="600"/>
              </a:spcAft>
            </a:pPr>
            <a:endParaRPr lang="en-US" sz="1000" dirty="0">
              <a:solidFill>
                <a:schemeClr val="accent3">
                  <a:lumMod val="75000"/>
                  <a:lumOff val="25000"/>
                </a:schemeClr>
              </a:solidFill>
            </a:endParaRPr>
          </a:p>
          <a:p>
            <a:pPr lvl="0">
              <a:lnSpc>
                <a:spcPct val="90000"/>
              </a:lnSpc>
              <a:spcAft>
                <a:spcPts val="600"/>
              </a:spcAft>
            </a:pPr>
            <a:r>
              <a:rPr lang="en-US" sz="600" dirty="0">
                <a:solidFill>
                  <a:srgbClr val="C34B4F"/>
                </a:solidFill>
              </a:rPr>
              <a:t>Mandatory</a:t>
            </a:r>
          </a:p>
        </p:txBody>
      </p:sp>
      <p:sp>
        <p:nvSpPr>
          <p:cNvPr id="69" name="ValueChainStarter">
            <a:extLst>
              <a:ext uri="{FF2B5EF4-FFF2-40B4-BE49-F238E27FC236}">
                <a16:creationId xmlns:a16="http://schemas.microsoft.com/office/drawing/2014/main" id="{484ACE31-5FF5-5345-B4FB-9EB42140D151}"/>
              </a:ext>
            </a:extLst>
          </p:cNvPr>
          <p:cNvSpPr>
            <a:spLocks noChangeArrowheads="1"/>
          </p:cNvSpPr>
          <p:nvPr>
            <p:custDataLst>
              <p:tags r:id="rId10"/>
            </p:custDataLst>
          </p:nvPr>
        </p:nvSpPr>
        <p:spPr bwMode="gray">
          <a:xfrm>
            <a:off x="630000" y="3586603"/>
            <a:ext cx="1310430" cy="559496"/>
          </a:xfrm>
          <a:prstGeom prst="rect">
            <a:avLst/>
          </a:prstGeom>
          <a:solidFill>
            <a:srgbClr val="DDD4E5"/>
          </a:solidFill>
          <a:ln w="38100" algn="ctr">
            <a:noFill/>
            <a:miter lim="800000"/>
            <a:headEnd/>
            <a:tailEnd/>
          </a:ln>
        </p:spPr>
        <p:txBody>
          <a:bodyPr wrap="square" lIns="91440" tIns="91440" rIns="0" bIns="0" anchor="t" anchorCtr="0">
            <a:noAutofit/>
          </a:bodyPr>
          <a:lstStyle/>
          <a:p>
            <a:pPr>
              <a:lnSpc>
                <a:spcPct val="90000"/>
              </a:lnSpc>
              <a:spcAft>
                <a:spcPts val="600"/>
              </a:spcAft>
            </a:pPr>
            <a:r>
              <a:rPr lang="en-US" sz="1000" dirty="0">
                <a:solidFill>
                  <a:schemeClr val="accent3">
                    <a:lumMod val="75000"/>
                    <a:lumOff val="25000"/>
                  </a:schemeClr>
                </a:solidFill>
              </a:rPr>
              <a:t>Design Electives/ Specialty topics</a:t>
            </a:r>
          </a:p>
          <a:p>
            <a:pPr lvl="0">
              <a:lnSpc>
                <a:spcPct val="90000"/>
              </a:lnSpc>
              <a:spcAft>
                <a:spcPts val="600"/>
              </a:spcAft>
            </a:pPr>
            <a:r>
              <a:rPr lang="en-US" sz="600" dirty="0">
                <a:solidFill>
                  <a:schemeClr val="bg1">
                    <a:lumMod val="50000"/>
                  </a:schemeClr>
                </a:solidFill>
              </a:rPr>
              <a:t>Open for all levels</a:t>
            </a:r>
          </a:p>
        </p:txBody>
      </p:sp>
      <p:sp>
        <p:nvSpPr>
          <p:cNvPr id="70" name="ValueChainStarter">
            <a:extLst>
              <a:ext uri="{FF2B5EF4-FFF2-40B4-BE49-F238E27FC236}">
                <a16:creationId xmlns:a16="http://schemas.microsoft.com/office/drawing/2014/main" id="{8FA9C6EB-7080-8540-9FBE-09768826C550}"/>
              </a:ext>
            </a:extLst>
          </p:cNvPr>
          <p:cNvSpPr>
            <a:spLocks noChangeArrowheads="1"/>
          </p:cNvSpPr>
          <p:nvPr>
            <p:custDataLst>
              <p:tags r:id="rId11"/>
            </p:custDataLst>
          </p:nvPr>
        </p:nvSpPr>
        <p:spPr bwMode="gray">
          <a:xfrm>
            <a:off x="630000" y="4311406"/>
            <a:ext cx="1310430" cy="1202226"/>
          </a:xfrm>
          <a:prstGeom prst="rect">
            <a:avLst/>
          </a:prstGeom>
          <a:solidFill>
            <a:srgbClr val="BCDCF5"/>
          </a:solidFill>
          <a:ln w="38100" algn="ctr">
            <a:noFill/>
            <a:miter lim="800000"/>
            <a:headEnd/>
            <a:tailEnd/>
          </a:ln>
        </p:spPr>
        <p:txBody>
          <a:bodyPr wrap="square" lIns="91440" tIns="91440" rIns="0" bIns="0" anchor="t" anchorCtr="0">
            <a:noAutofit/>
          </a:bodyPr>
          <a:lstStyle/>
          <a:p>
            <a:pPr>
              <a:lnSpc>
                <a:spcPct val="90000"/>
              </a:lnSpc>
              <a:spcAft>
                <a:spcPts val="600"/>
              </a:spcAft>
            </a:pPr>
            <a:r>
              <a:rPr lang="en-US" sz="1000" dirty="0">
                <a:solidFill>
                  <a:schemeClr val="accent3">
                    <a:lumMod val="75000"/>
                    <a:lumOff val="25000"/>
                  </a:schemeClr>
                </a:solidFill>
              </a:rPr>
              <a:t>Soft Skills</a:t>
            </a:r>
          </a:p>
        </p:txBody>
      </p:sp>
      <p:sp>
        <p:nvSpPr>
          <p:cNvPr id="76" name="ValueChainStarter">
            <a:extLst>
              <a:ext uri="{FF2B5EF4-FFF2-40B4-BE49-F238E27FC236}">
                <a16:creationId xmlns:a16="http://schemas.microsoft.com/office/drawing/2014/main" id="{994DF497-B628-F140-9935-204CADB758DA}"/>
              </a:ext>
            </a:extLst>
          </p:cNvPr>
          <p:cNvSpPr>
            <a:spLocks noChangeArrowheads="1"/>
          </p:cNvSpPr>
          <p:nvPr>
            <p:custDataLst>
              <p:tags r:id="rId12"/>
            </p:custDataLst>
          </p:nvPr>
        </p:nvSpPr>
        <p:spPr bwMode="gray">
          <a:xfrm>
            <a:off x="629999" y="5686622"/>
            <a:ext cx="1310430" cy="385946"/>
          </a:xfrm>
          <a:prstGeom prst="rect">
            <a:avLst/>
          </a:prstGeom>
          <a:solidFill>
            <a:schemeClr val="accent6">
              <a:lumMod val="90000"/>
            </a:schemeClr>
          </a:solidFill>
          <a:ln w="38100" algn="ctr">
            <a:noFill/>
            <a:miter lim="800000"/>
            <a:headEnd/>
            <a:tailEnd/>
          </a:ln>
        </p:spPr>
        <p:txBody>
          <a:bodyPr wrap="square" lIns="91440" tIns="91440" rIns="0" bIns="0" anchor="t" anchorCtr="0">
            <a:noAutofit/>
          </a:bodyPr>
          <a:lstStyle/>
          <a:p>
            <a:pPr>
              <a:lnSpc>
                <a:spcPct val="90000"/>
              </a:lnSpc>
              <a:spcAft>
                <a:spcPts val="600"/>
              </a:spcAft>
            </a:pPr>
            <a:r>
              <a:rPr lang="en-US" sz="1000" dirty="0">
                <a:solidFill>
                  <a:schemeClr val="accent3">
                    <a:lumMod val="75000"/>
                    <a:lumOff val="25000"/>
                  </a:schemeClr>
                </a:solidFill>
              </a:rPr>
              <a:t>BCG/</a:t>
            </a:r>
            <a:r>
              <a:rPr lang="en-US" sz="1000" dirty="0" err="1">
                <a:solidFill>
                  <a:schemeClr val="accent3">
                    <a:lumMod val="75000"/>
                    <a:lumOff val="25000"/>
                  </a:schemeClr>
                </a:solidFill>
              </a:rPr>
              <a:t>Platinion</a:t>
            </a:r>
            <a:r>
              <a:rPr lang="en-US" sz="1000" dirty="0">
                <a:solidFill>
                  <a:schemeClr val="accent3">
                    <a:lumMod val="75000"/>
                    <a:lumOff val="25000"/>
                  </a:schemeClr>
                </a:solidFill>
              </a:rPr>
              <a:t> Onboarding</a:t>
            </a:r>
          </a:p>
        </p:txBody>
      </p:sp>
      <p:sp>
        <p:nvSpPr>
          <p:cNvPr id="77" name="ValueChainStarter">
            <a:extLst>
              <a:ext uri="{FF2B5EF4-FFF2-40B4-BE49-F238E27FC236}">
                <a16:creationId xmlns:a16="http://schemas.microsoft.com/office/drawing/2014/main" id="{3770A713-6480-3C48-8E35-15F31B9313DA}"/>
              </a:ext>
            </a:extLst>
          </p:cNvPr>
          <p:cNvSpPr>
            <a:spLocks noChangeArrowheads="1"/>
          </p:cNvSpPr>
          <p:nvPr>
            <p:custDataLst>
              <p:tags r:id="rId13"/>
            </p:custDataLst>
          </p:nvPr>
        </p:nvSpPr>
        <p:spPr bwMode="gray">
          <a:xfrm>
            <a:off x="2017577" y="1655830"/>
            <a:ext cx="2409973" cy="172969"/>
          </a:xfrm>
          <a:prstGeom prst="rect">
            <a:avLst/>
          </a:prstGeom>
          <a:solidFill>
            <a:schemeClr val="accent1">
              <a:lumMod val="75000"/>
              <a:lumOff val="25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User Experience Research</a:t>
            </a:r>
          </a:p>
        </p:txBody>
      </p:sp>
      <p:sp>
        <p:nvSpPr>
          <p:cNvPr id="78" name="ValueChainStarter">
            <a:extLst>
              <a:ext uri="{FF2B5EF4-FFF2-40B4-BE49-F238E27FC236}">
                <a16:creationId xmlns:a16="http://schemas.microsoft.com/office/drawing/2014/main" id="{B2AD5A5A-C9AF-D642-B73A-8AF3559BCCD7}"/>
              </a:ext>
            </a:extLst>
          </p:cNvPr>
          <p:cNvSpPr>
            <a:spLocks noChangeArrowheads="1"/>
          </p:cNvSpPr>
          <p:nvPr>
            <p:custDataLst>
              <p:tags r:id="rId14"/>
            </p:custDataLst>
          </p:nvPr>
        </p:nvSpPr>
        <p:spPr bwMode="gray">
          <a:xfrm>
            <a:off x="2017577" y="1856595"/>
            <a:ext cx="2409973" cy="172969"/>
          </a:xfrm>
          <a:prstGeom prst="rect">
            <a:avLst/>
          </a:prstGeom>
          <a:solidFill>
            <a:schemeClr val="accent1">
              <a:lumMod val="75000"/>
              <a:lumOff val="25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Evaluative Research</a:t>
            </a:r>
          </a:p>
        </p:txBody>
      </p:sp>
      <p:sp>
        <p:nvSpPr>
          <p:cNvPr id="79" name="ValueChainStarter">
            <a:extLst>
              <a:ext uri="{FF2B5EF4-FFF2-40B4-BE49-F238E27FC236}">
                <a16:creationId xmlns:a16="http://schemas.microsoft.com/office/drawing/2014/main" id="{587C88B8-3891-704E-85E7-622FF7CA9061}"/>
              </a:ext>
            </a:extLst>
          </p:cNvPr>
          <p:cNvSpPr>
            <a:spLocks noChangeArrowheads="1"/>
          </p:cNvSpPr>
          <p:nvPr>
            <p:custDataLst>
              <p:tags r:id="rId15"/>
            </p:custDataLst>
          </p:nvPr>
        </p:nvSpPr>
        <p:spPr bwMode="gray">
          <a:xfrm>
            <a:off x="2017577" y="2057360"/>
            <a:ext cx="2409973" cy="172969"/>
          </a:xfrm>
          <a:prstGeom prst="rect">
            <a:avLst/>
          </a:prstGeom>
          <a:solidFill>
            <a:schemeClr val="accent1">
              <a:lumMod val="75000"/>
              <a:lumOff val="25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Digital Design Tools Orientation </a:t>
            </a:r>
          </a:p>
        </p:txBody>
      </p:sp>
      <p:sp>
        <p:nvSpPr>
          <p:cNvPr id="81" name="ValueChainStarter">
            <a:extLst>
              <a:ext uri="{FF2B5EF4-FFF2-40B4-BE49-F238E27FC236}">
                <a16:creationId xmlns:a16="http://schemas.microsoft.com/office/drawing/2014/main" id="{B6DEBE71-893E-C844-A708-3B20BD1B6F2E}"/>
              </a:ext>
            </a:extLst>
          </p:cNvPr>
          <p:cNvSpPr>
            <a:spLocks noChangeArrowheads="1"/>
          </p:cNvSpPr>
          <p:nvPr>
            <p:custDataLst>
              <p:tags r:id="rId16"/>
            </p:custDataLst>
          </p:nvPr>
        </p:nvSpPr>
        <p:spPr bwMode="gray">
          <a:xfrm>
            <a:off x="4467984" y="1655830"/>
            <a:ext cx="2409973" cy="172969"/>
          </a:xfrm>
          <a:prstGeom prst="rect">
            <a:avLst/>
          </a:prstGeom>
          <a:solidFill>
            <a:schemeClr val="accent1">
              <a:lumMod val="90000"/>
              <a:lumOff val="1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User Experience Research</a:t>
            </a:r>
          </a:p>
        </p:txBody>
      </p:sp>
      <p:sp>
        <p:nvSpPr>
          <p:cNvPr id="82" name="ValueChainStarter">
            <a:extLst>
              <a:ext uri="{FF2B5EF4-FFF2-40B4-BE49-F238E27FC236}">
                <a16:creationId xmlns:a16="http://schemas.microsoft.com/office/drawing/2014/main" id="{72A3BC70-DEBB-B643-B103-2AA1832B5E76}"/>
              </a:ext>
            </a:extLst>
          </p:cNvPr>
          <p:cNvSpPr>
            <a:spLocks noChangeArrowheads="1"/>
          </p:cNvSpPr>
          <p:nvPr>
            <p:custDataLst>
              <p:tags r:id="rId17"/>
            </p:custDataLst>
          </p:nvPr>
        </p:nvSpPr>
        <p:spPr bwMode="gray">
          <a:xfrm>
            <a:off x="4467984" y="1856595"/>
            <a:ext cx="2409973" cy="172969"/>
          </a:xfrm>
          <a:prstGeom prst="rect">
            <a:avLst/>
          </a:prstGeom>
          <a:solidFill>
            <a:schemeClr val="accent1">
              <a:lumMod val="90000"/>
              <a:lumOff val="1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Evaluative Research</a:t>
            </a:r>
          </a:p>
        </p:txBody>
      </p:sp>
      <p:sp>
        <p:nvSpPr>
          <p:cNvPr id="83" name="ValueChainStarter">
            <a:extLst>
              <a:ext uri="{FF2B5EF4-FFF2-40B4-BE49-F238E27FC236}">
                <a16:creationId xmlns:a16="http://schemas.microsoft.com/office/drawing/2014/main" id="{5DC2E502-CC2B-AF47-8F0E-8B40D1DD09D5}"/>
              </a:ext>
            </a:extLst>
          </p:cNvPr>
          <p:cNvSpPr>
            <a:spLocks noChangeArrowheads="1"/>
          </p:cNvSpPr>
          <p:nvPr>
            <p:custDataLst>
              <p:tags r:id="rId18"/>
            </p:custDataLst>
          </p:nvPr>
        </p:nvSpPr>
        <p:spPr bwMode="gray">
          <a:xfrm>
            <a:off x="4467984" y="2057360"/>
            <a:ext cx="2409973" cy="172969"/>
          </a:xfrm>
          <a:prstGeom prst="rect">
            <a:avLst/>
          </a:prstGeom>
          <a:solidFill>
            <a:schemeClr val="accent1">
              <a:lumMod val="90000"/>
              <a:lumOff val="1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Tools &amp; Methods for Research &amp; Evaluation</a:t>
            </a:r>
          </a:p>
        </p:txBody>
      </p:sp>
      <p:sp>
        <p:nvSpPr>
          <p:cNvPr id="84" name="ValueChainStarter">
            <a:extLst>
              <a:ext uri="{FF2B5EF4-FFF2-40B4-BE49-F238E27FC236}">
                <a16:creationId xmlns:a16="http://schemas.microsoft.com/office/drawing/2014/main" id="{F2FA9903-A6DC-0140-B58D-FE91888CE2FE}"/>
              </a:ext>
            </a:extLst>
          </p:cNvPr>
          <p:cNvSpPr>
            <a:spLocks noChangeArrowheads="1"/>
          </p:cNvSpPr>
          <p:nvPr>
            <p:custDataLst>
              <p:tags r:id="rId19"/>
            </p:custDataLst>
          </p:nvPr>
        </p:nvSpPr>
        <p:spPr bwMode="gray">
          <a:xfrm>
            <a:off x="4467984" y="2249658"/>
            <a:ext cx="2409973" cy="172969"/>
          </a:xfrm>
          <a:prstGeom prst="rect">
            <a:avLst/>
          </a:prstGeom>
          <a:solidFill>
            <a:schemeClr val="accent1">
              <a:lumMod val="75000"/>
              <a:lumOff val="25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Problem Solving, Insight &amp; Synthesis</a:t>
            </a:r>
          </a:p>
        </p:txBody>
      </p:sp>
      <p:sp>
        <p:nvSpPr>
          <p:cNvPr id="95" name="ValueChainStarter">
            <a:extLst>
              <a:ext uri="{FF2B5EF4-FFF2-40B4-BE49-F238E27FC236}">
                <a16:creationId xmlns:a16="http://schemas.microsoft.com/office/drawing/2014/main" id="{27F6ACCD-BDE8-A141-8D91-1330139313D2}"/>
              </a:ext>
            </a:extLst>
          </p:cNvPr>
          <p:cNvSpPr>
            <a:spLocks noChangeArrowheads="1"/>
          </p:cNvSpPr>
          <p:nvPr>
            <p:custDataLst>
              <p:tags r:id="rId20"/>
            </p:custDataLst>
          </p:nvPr>
        </p:nvSpPr>
        <p:spPr bwMode="gray">
          <a:xfrm>
            <a:off x="6918391" y="2249658"/>
            <a:ext cx="2409973" cy="172969"/>
          </a:xfrm>
          <a:prstGeom prst="rect">
            <a:avLst/>
          </a:prstGeom>
          <a:solidFill>
            <a:schemeClr val="tx2">
              <a:lumMod val="5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Ideas &amp; Insights</a:t>
            </a:r>
          </a:p>
        </p:txBody>
      </p:sp>
      <p:sp>
        <p:nvSpPr>
          <p:cNvPr id="99" name="ValueChainStarter">
            <a:extLst>
              <a:ext uri="{FF2B5EF4-FFF2-40B4-BE49-F238E27FC236}">
                <a16:creationId xmlns:a16="http://schemas.microsoft.com/office/drawing/2014/main" id="{744F36D2-C7F5-5243-AFDD-B1FC3EB5B2C9}"/>
              </a:ext>
            </a:extLst>
          </p:cNvPr>
          <p:cNvSpPr>
            <a:spLocks noChangeArrowheads="1"/>
          </p:cNvSpPr>
          <p:nvPr>
            <p:custDataLst>
              <p:tags r:id="rId21"/>
            </p:custDataLst>
          </p:nvPr>
        </p:nvSpPr>
        <p:spPr bwMode="gray">
          <a:xfrm>
            <a:off x="9368798" y="2249658"/>
            <a:ext cx="2409973" cy="172969"/>
          </a:xfrm>
          <a:prstGeom prst="rect">
            <a:avLst/>
          </a:prstGeom>
          <a:solidFill>
            <a:schemeClr val="tx2">
              <a:lumMod val="5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Insights &amp; Intellectual Leadership</a:t>
            </a:r>
          </a:p>
        </p:txBody>
      </p:sp>
      <p:sp>
        <p:nvSpPr>
          <p:cNvPr id="6" name="Oval 5">
            <a:extLst>
              <a:ext uri="{FF2B5EF4-FFF2-40B4-BE49-F238E27FC236}">
                <a16:creationId xmlns:a16="http://schemas.microsoft.com/office/drawing/2014/main" id="{266482B2-7011-8847-AC47-FAF5E9DB753B}"/>
              </a:ext>
            </a:extLst>
          </p:cNvPr>
          <p:cNvSpPr/>
          <p:nvPr/>
        </p:nvSpPr>
        <p:spPr>
          <a:xfrm>
            <a:off x="4281699" y="1689330"/>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L1</a:t>
            </a:r>
          </a:p>
        </p:txBody>
      </p:sp>
      <p:sp>
        <p:nvSpPr>
          <p:cNvPr id="100" name="Oval 99">
            <a:extLst>
              <a:ext uri="{FF2B5EF4-FFF2-40B4-BE49-F238E27FC236}">
                <a16:creationId xmlns:a16="http://schemas.microsoft.com/office/drawing/2014/main" id="{DCDFC03F-78BC-4C4B-A67D-6921B6098311}"/>
              </a:ext>
            </a:extLst>
          </p:cNvPr>
          <p:cNvSpPr/>
          <p:nvPr/>
        </p:nvSpPr>
        <p:spPr>
          <a:xfrm>
            <a:off x="4279627" y="1890095"/>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L1</a:t>
            </a:r>
          </a:p>
        </p:txBody>
      </p:sp>
      <p:sp>
        <p:nvSpPr>
          <p:cNvPr id="101" name="Oval 100">
            <a:extLst>
              <a:ext uri="{FF2B5EF4-FFF2-40B4-BE49-F238E27FC236}">
                <a16:creationId xmlns:a16="http://schemas.microsoft.com/office/drawing/2014/main" id="{9590FEEA-C00F-D448-BEFF-9F3FD521C06D}"/>
              </a:ext>
            </a:extLst>
          </p:cNvPr>
          <p:cNvSpPr/>
          <p:nvPr/>
        </p:nvSpPr>
        <p:spPr>
          <a:xfrm>
            <a:off x="4277555" y="2090860"/>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L1</a:t>
            </a:r>
          </a:p>
        </p:txBody>
      </p:sp>
      <p:sp>
        <p:nvSpPr>
          <p:cNvPr id="102" name="Oval 101">
            <a:extLst>
              <a:ext uri="{FF2B5EF4-FFF2-40B4-BE49-F238E27FC236}">
                <a16:creationId xmlns:a16="http://schemas.microsoft.com/office/drawing/2014/main" id="{34C35CA1-98D6-0E40-AB01-2A34398B17D3}"/>
              </a:ext>
            </a:extLst>
          </p:cNvPr>
          <p:cNvSpPr/>
          <p:nvPr/>
        </p:nvSpPr>
        <p:spPr>
          <a:xfrm>
            <a:off x="6730034" y="1689330"/>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L2</a:t>
            </a:r>
          </a:p>
        </p:txBody>
      </p:sp>
      <p:sp>
        <p:nvSpPr>
          <p:cNvPr id="103" name="Oval 102">
            <a:extLst>
              <a:ext uri="{FF2B5EF4-FFF2-40B4-BE49-F238E27FC236}">
                <a16:creationId xmlns:a16="http://schemas.microsoft.com/office/drawing/2014/main" id="{F849F9B4-B732-B24A-918D-150C4ABD36E9}"/>
              </a:ext>
            </a:extLst>
          </p:cNvPr>
          <p:cNvSpPr/>
          <p:nvPr/>
        </p:nvSpPr>
        <p:spPr>
          <a:xfrm>
            <a:off x="6727962" y="1890095"/>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L2</a:t>
            </a:r>
          </a:p>
        </p:txBody>
      </p:sp>
      <p:sp>
        <p:nvSpPr>
          <p:cNvPr id="104" name="Oval 103">
            <a:extLst>
              <a:ext uri="{FF2B5EF4-FFF2-40B4-BE49-F238E27FC236}">
                <a16:creationId xmlns:a16="http://schemas.microsoft.com/office/drawing/2014/main" id="{6C252A1E-E38B-9B4C-B857-8745CA84BB48}"/>
              </a:ext>
            </a:extLst>
          </p:cNvPr>
          <p:cNvSpPr/>
          <p:nvPr/>
        </p:nvSpPr>
        <p:spPr>
          <a:xfrm>
            <a:off x="6725890" y="2090860"/>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L2</a:t>
            </a:r>
          </a:p>
        </p:txBody>
      </p:sp>
      <p:sp>
        <p:nvSpPr>
          <p:cNvPr id="105" name="ValueChainStarter">
            <a:extLst>
              <a:ext uri="{FF2B5EF4-FFF2-40B4-BE49-F238E27FC236}">
                <a16:creationId xmlns:a16="http://schemas.microsoft.com/office/drawing/2014/main" id="{30A997A1-1E5A-A641-9546-0FCE7EB0E57C}"/>
              </a:ext>
            </a:extLst>
          </p:cNvPr>
          <p:cNvSpPr>
            <a:spLocks noChangeArrowheads="1"/>
          </p:cNvSpPr>
          <p:nvPr>
            <p:custDataLst>
              <p:tags r:id="rId22"/>
            </p:custDataLst>
          </p:nvPr>
        </p:nvSpPr>
        <p:spPr bwMode="gray">
          <a:xfrm>
            <a:off x="6918390" y="1655830"/>
            <a:ext cx="2409973" cy="172969"/>
          </a:xfrm>
          <a:prstGeom prst="rect">
            <a:avLst/>
          </a:prstGeom>
          <a:solidFill>
            <a:schemeClr val="tx2">
              <a:lumMod val="5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User Experience Research</a:t>
            </a:r>
          </a:p>
        </p:txBody>
      </p:sp>
      <p:sp>
        <p:nvSpPr>
          <p:cNvPr id="106" name="ValueChainStarter">
            <a:extLst>
              <a:ext uri="{FF2B5EF4-FFF2-40B4-BE49-F238E27FC236}">
                <a16:creationId xmlns:a16="http://schemas.microsoft.com/office/drawing/2014/main" id="{79C1997A-49FD-F743-A9AE-677B8CD09890}"/>
              </a:ext>
            </a:extLst>
          </p:cNvPr>
          <p:cNvSpPr>
            <a:spLocks noChangeArrowheads="1"/>
          </p:cNvSpPr>
          <p:nvPr>
            <p:custDataLst>
              <p:tags r:id="rId23"/>
            </p:custDataLst>
          </p:nvPr>
        </p:nvSpPr>
        <p:spPr bwMode="gray">
          <a:xfrm>
            <a:off x="6918390" y="1856595"/>
            <a:ext cx="2409973" cy="172969"/>
          </a:xfrm>
          <a:prstGeom prst="rect">
            <a:avLst/>
          </a:prstGeom>
          <a:solidFill>
            <a:schemeClr val="tx2">
              <a:lumMod val="5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Evaluative Research</a:t>
            </a:r>
          </a:p>
        </p:txBody>
      </p:sp>
      <p:sp>
        <p:nvSpPr>
          <p:cNvPr id="107" name="ValueChainStarter">
            <a:extLst>
              <a:ext uri="{FF2B5EF4-FFF2-40B4-BE49-F238E27FC236}">
                <a16:creationId xmlns:a16="http://schemas.microsoft.com/office/drawing/2014/main" id="{5837C8FF-6524-B14D-B441-DA54D38B6444}"/>
              </a:ext>
            </a:extLst>
          </p:cNvPr>
          <p:cNvSpPr>
            <a:spLocks noChangeArrowheads="1"/>
          </p:cNvSpPr>
          <p:nvPr>
            <p:custDataLst>
              <p:tags r:id="rId24"/>
            </p:custDataLst>
          </p:nvPr>
        </p:nvSpPr>
        <p:spPr bwMode="gray">
          <a:xfrm>
            <a:off x="6918390" y="2057360"/>
            <a:ext cx="2409973" cy="172969"/>
          </a:xfrm>
          <a:prstGeom prst="rect">
            <a:avLst/>
          </a:prstGeom>
          <a:solidFill>
            <a:schemeClr val="tx2">
              <a:lumMod val="5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Tools &amp; Methods for Research &amp; Evaluation</a:t>
            </a:r>
          </a:p>
        </p:txBody>
      </p:sp>
      <p:sp>
        <p:nvSpPr>
          <p:cNvPr id="108" name="Oval 107">
            <a:extLst>
              <a:ext uri="{FF2B5EF4-FFF2-40B4-BE49-F238E27FC236}">
                <a16:creationId xmlns:a16="http://schemas.microsoft.com/office/drawing/2014/main" id="{799BD36E-0DFA-124A-9693-F9D285FAB58C}"/>
              </a:ext>
            </a:extLst>
          </p:cNvPr>
          <p:cNvSpPr/>
          <p:nvPr/>
        </p:nvSpPr>
        <p:spPr>
          <a:xfrm>
            <a:off x="9180440" y="1689330"/>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L3</a:t>
            </a:r>
          </a:p>
        </p:txBody>
      </p:sp>
      <p:sp>
        <p:nvSpPr>
          <p:cNvPr id="109" name="Oval 108">
            <a:extLst>
              <a:ext uri="{FF2B5EF4-FFF2-40B4-BE49-F238E27FC236}">
                <a16:creationId xmlns:a16="http://schemas.microsoft.com/office/drawing/2014/main" id="{F542522E-93C4-A246-8FCE-87FEBD1A1672}"/>
              </a:ext>
            </a:extLst>
          </p:cNvPr>
          <p:cNvSpPr/>
          <p:nvPr/>
        </p:nvSpPr>
        <p:spPr>
          <a:xfrm>
            <a:off x="9178368" y="1890095"/>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L3</a:t>
            </a:r>
          </a:p>
        </p:txBody>
      </p:sp>
      <p:sp>
        <p:nvSpPr>
          <p:cNvPr id="110" name="Oval 109">
            <a:extLst>
              <a:ext uri="{FF2B5EF4-FFF2-40B4-BE49-F238E27FC236}">
                <a16:creationId xmlns:a16="http://schemas.microsoft.com/office/drawing/2014/main" id="{9A76CA45-B137-514D-BFCB-2E5ECC7CA475}"/>
              </a:ext>
            </a:extLst>
          </p:cNvPr>
          <p:cNvSpPr/>
          <p:nvPr/>
        </p:nvSpPr>
        <p:spPr>
          <a:xfrm>
            <a:off x="9176296" y="2090860"/>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L3</a:t>
            </a:r>
          </a:p>
        </p:txBody>
      </p:sp>
      <p:sp>
        <p:nvSpPr>
          <p:cNvPr id="111" name="Oval 110">
            <a:extLst>
              <a:ext uri="{FF2B5EF4-FFF2-40B4-BE49-F238E27FC236}">
                <a16:creationId xmlns:a16="http://schemas.microsoft.com/office/drawing/2014/main" id="{CB655281-F311-744D-A26F-ADB79A1DC086}"/>
              </a:ext>
            </a:extLst>
          </p:cNvPr>
          <p:cNvSpPr/>
          <p:nvPr/>
        </p:nvSpPr>
        <p:spPr>
          <a:xfrm>
            <a:off x="6725890" y="2280786"/>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L2</a:t>
            </a:r>
          </a:p>
        </p:txBody>
      </p:sp>
      <p:sp>
        <p:nvSpPr>
          <p:cNvPr id="112" name="Oval 111">
            <a:extLst>
              <a:ext uri="{FF2B5EF4-FFF2-40B4-BE49-F238E27FC236}">
                <a16:creationId xmlns:a16="http://schemas.microsoft.com/office/drawing/2014/main" id="{D0475012-6624-2740-BF74-F791702E6F01}"/>
              </a:ext>
            </a:extLst>
          </p:cNvPr>
          <p:cNvSpPr/>
          <p:nvPr/>
        </p:nvSpPr>
        <p:spPr>
          <a:xfrm>
            <a:off x="9176296" y="2280786"/>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L3</a:t>
            </a:r>
          </a:p>
        </p:txBody>
      </p:sp>
      <p:sp>
        <p:nvSpPr>
          <p:cNvPr id="113" name="ValueChainStarter">
            <a:extLst>
              <a:ext uri="{FF2B5EF4-FFF2-40B4-BE49-F238E27FC236}">
                <a16:creationId xmlns:a16="http://schemas.microsoft.com/office/drawing/2014/main" id="{3E0B9C2E-1BA5-FA43-814F-1FB769D8135E}"/>
              </a:ext>
            </a:extLst>
          </p:cNvPr>
          <p:cNvSpPr>
            <a:spLocks noChangeArrowheads="1"/>
          </p:cNvSpPr>
          <p:nvPr>
            <p:custDataLst>
              <p:tags r:id="rId25"/>
            </p:custDataLst>
          </p:nvPr>
        </p:nvSpPr>
        <p:spPr bwMode="gray">
          <a:xfrm>
            <a:off x="9368795" y="1654656"/>
            <a:ext cx="2409973" cy="172969"/>
          </a:xfrm>
          <a:prstGeom prst="rect">
            <a:avLst/>
          </a:prstGeom>
          <a:solidFill>
            <a:schemeClr val="tx2">
              <a:lumMod val="5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User Experience Research</a:t>
            </a:r>
          </a:p>
        </p:txBody>
      </p:sp>
      <p:sp>
        <p:nvSpPr>
          <p:cNvPr id="114" name="ValueChainStarter">
            <a:extLst>
              <a:ext uri="{FF2B5EF4-FFF2-40B4-BE49-F238E27FC236}">
                <a16:creationId xmlns:a16="http://schemas.microsoft.com/office/drawing/2014/main" id="{58899009-B9F8-084E-A203-660A4AB4156A}"/>
              </a:ext>
            </a:extLst>
          </p:cNvPr>
          <p:cNvSpPr>
            <a:spLocks noChangeArrowheads="1"/>
          </p:cNvSpPr>
          <p:nvPr>
            <p:custDataLst>
              <p:tags r:id="rId26"/>
            </p:custDataLst>
          </p:nvPr>
        </p:nvSpPr>
        <p:spPr bwMode="gray">
          <a:xfrm>
            <a:off x="9368795" y="1855421"/>
            <a:ext cx="2409973" cy="172969"/>
          </a:xfrm>
          <a:prstGeom prst="rect">
            <a:avLst/>
          </a:prstGeom>
          <a:solidFill>
            <a:schemeClr val="tx2">
              <a:lumMod val="5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Evaluative Research</a:t>
            </a:r>
          </a:p>
        </p:txBody>
      </p:sp>
      <p:sp>
        <p:nvSpPr>
          <p:cNvPr id="115" name="ValueChainStarter">
            <a:extLst>
              <a:ext uri="{FF2B5EF4-FFF2-40B4-BE49-F238E27FC236}">
                <a16:creationId xmlns:a16="http://schemas.microsoft.com/office/drawing/2014/main" id="{779B7532-DD7F-AB44-BC90-3BE15493F022}"/>
              </a:ext>
            </a:extLst>
          </p:cNvPr>
          <p:cNvSpPr>
            <a:spLocks noChangeArrowheads="1"/>
          </p:cNvSpPr>
          <p:nvPr>
            <p:custDataLst>
              <p:tags r:id="rId27"/>
            </p:custDataLst>
          </p:nvPr>
        </p:nvSpPr>
        <p:spPr bwMode="gray">
          <a:xfrm>
            <a:off x="9368795" y="2056186"/>
            <a:ext cx="2409973" cy="172969"/>
          </a:xfrm>
          <a:prstGeom prst="rect">
            <a:avLst/>
          </a:prstGeom>
          <a:solidFill>
            <a:schemeClr val="tx2">
              <a:lumMod val="5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Tools &amp; Methods for Research &amp; Evaluation</a:t>
            </a:r>
          </a:p>
        </p:txBody>
      </p:sp>
      <p:sp>
        <p:nvSpPr>
          <p:cNvPr id="116" name="Oval 115">
            <a:extLst>
              <a:ext uri="{FF2B5EF4-FFF2-40B4-BE49-F238E27FC236}">
                <a16:creationId xmlns:a16="http://schemas.microsoft.com/office/drawing/2014/main" id="{B6A5ADD1-BB86-8742-9EC2-687B4E38C88D}"/>
              </a:ext>
            </a:extLst>
          </p:cNvPr>
          <p:cNvSpPr/>
          <p:nvPr/>
        </p:nvSpPr>
        <p:spPr>
          <a:xfrm>
            <a:off x="11630845" y="1688156"/>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L4</a:t>
            </a:r>
          </a:p>
        </p:txBody>
      </p:sp>
      <p:sp>
        <p:nvSpPr>
          <p:cNvPr id="117" name="Oval 116">
            <a:extLst>
              <a:ext uri="{FF2B5EF4-FFF2-40B4-BE49-F238E27FC236}">
                <a16:creationId xmlns:a16="http://schemas.microsoft.com/office/drawing/2014/main" id="{414C00F0-9241-C143-BC6B-FF45D36A13A6}"/>
              </a:ext>
            </a:extLst>
          </p:cNvPr>
          <p:cNvSpPr/>
          <p:nvPr/>
        </p:nvSpPr>
        <p:spPr>
          <a:xfrm>
            <a:off x="11628773" y="1888921"/>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L4</a:t>
            </a:r>
          </a:p>
        </p:txBody>
      </p:sp>
      <p:sp>
        <p:nvSpPr>
          <p:cNvPr id="118" name="Oval 117">
            <a:extLst>
              <a:ext uri="{FF2B5EF4-FFF2-40B4-BE49-F238E27FC236}">
                <a16:creationId xmlns:a16="http://schemas.microsoft.com/office/drawing/2014/main" id="{63DA2546-8A2D-8F4E-BF49-25C2A173845F}"/>
              </a:ext>
            </a:extLst>
          </p:cNvPr>
          <p:cNvSpPr/>
          <p:nvPr/>
        </p:nvSpPr>
        <p:spPr>
          <a:xfrm>
            <a:off x="11626701" y="2089686"/>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L4</a:t>
            </a:r>
          </a:p>
        </p:txBody>
      </p:sp>
      <p:sp>
        <p:nvSpPr>
          <p:cNvPr id="119" name="Oval 118">
            <a:extLst>
              <a:ext uri="{FF2B5EF4-FFF2-40B4-BE49-F238E27FC236}">
                <a16:creationId xmlns:a16="http://schemas.microsoft.com/office/drawing/2014/main" id="{1EFD2BF1-3D7C-7048-815A-46C3DA5B5F60}"/>
              </a:ext>
            </a:extLst>
          </p:cNvPr>
          <p:cNvSpPr/>
          <p:nvPr/>
        </p:nvSpPr>
        <p:spPr>
          <a:xfrm>
            <a:off x="11626701" y="2280786"/>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L4</a:t>
            </a:r>
          </a:p>
        </p:txBody>
      </p:sp>
      <p:cxnSp>
        <p:nvCxnSpPr>
          <p:cNvPr id="150" name="Straight Connector 149">
            <a:extLst>
              <a:ext uri="{FF2B5EF4-FFF2-40B4-BE49-F238E27FC236}">
                <a16:creationId xmlns:a16="http://schemas.microsoft.com/office/drawing/2014/main" id="{CD94282A-6859-8D41-86B3-4798CF0AAD91}"/>
              </a:ext>
            </a:extLst>
          </p:cNvPr>
          <p:cNvCxnSpPr>
            <a:cxnSpLocks/>
          </p:cNvCxnSpPr>
          <p:nvPr/>
        </p:nvCxnSpPr>
        <p:spPr>
          <a:xfrm>
            <a:off x="952099" y="2557226"/>
            <a:ext cx="10826669" cy="0"/>
          </a:xfrm>
          <a:prstGeom prst="line">
            <a:avLst/>
          </a:prstGeom>
          <a:ln w="19050">
            <a:solidFill>
              <a:schemeClr val="tx1">
                <a:lumMod val="60000"/>
                <a:lumOff val="40000"/>
              </a:schemeClr>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0B617074-1CF2-7542-8C09-1D7DCEF6BF85}"/>
              </a:ext>
            </a:extLst>
          </p:cNvPr>
          <p:cNvCxnSpPr>
            <a:cxnSpLocks/>
          </p:cNvCxnSpPr>
          <p:nvPr/>
        </p:nvCxnSpPr>
        <p:spPr>
          <a:xfrm>
            <a:off x="629999" y="3521735"/>
            <a:ext cx="11148769" cy="0"/>
          </a:xfrm>
          <a:prstGeom prst="line">
            <a:avLst/>
          </a:prstGeom>
          <a:ln w="19050">
            <a:solidFill>
              <a:schemeClr val="tx1">
                <a:lumMod val="60000"/>
                <a:lumOff val="40000"/>
              </a:schemeClr>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B95FB2F-F870-1041-A44B-7459FD867F04}"/>
              </a:ext>
            </a:extLst>
          </p:cNvPr>
          <p:cNvCxnSpPr>
            <a:cxnSpLocks/>
          </p:cNvCxnSpPr>
          <p:nvPr/>
        </p:nvCxnSpPr>
        <p:spPr>
          <a:xfrm>
            <a:off x="629999" y="4267468"/>
            <a:ext cx="11148769" cy="0"/>
          </a:xfrm>
          <a:prstGeom prst="line">
            <a:avLst/>
          </a:prstGeom>
          <a:ln w="19050">
            <a:solidFill>
              <a:schemeClr val="tx1">
                <a:lumMod val="60000"/>
                <a:lumOff val="40000"/>
              </a:schemeClr>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3280A87-059D-9046-AED5-3D82A62AE5E8}"/>
              </a:ext>
            </a:extLst>
          </p:cNvPr>
          <p:cNvCxnSpPr>
            <a:cxnSpLocks/>
          </p:cNvCxnSpPr>
          <p:nvPr/>
        </p:nvCxnSpPr>
        <p:spPr>
          <a:xfrm>
            <a:off x="629999" y="5617589"/>
            <a:ext cx="11148769" cy="0"/>
          </a:xfrm>
          <a:prstGeom prst="line">
            <a:avLst/>
          </a:prstGeom>
          <a:ln w="19050">
            <a:solidFill>
              <a:schemeClr val="tx1">
                <a:lumMod val="60000"/>
                <a:lumOff val="40000"/>
              </a:schemeClr>
            </a:solidFill>
            <a:prstDash val="sysDot"/>
            <a:miter lim="800000"/>
          </a:ln>
        </p:spPr>
        <p:style>
          <a:lnRef idx="1">
            <a:schemeClr val="accent1"/>
          </a:lnRef>
          <a:fillRef idx="0">
            <a:schemeClr val="accent1"/>
          </a:fillRef>
          <a:effectRef idx="0">
            <a:schemeClr val="accent1"/>
          </a:effectRef>
          <a:fontRef idx="minor">
            <a:schemeClr val="tx1"/>
          </a:fontRef>
        </p:style>
      </p:cxnSp>
      <p:sp>
        <p:nvSpPr>
          <p:cNvPr id="154" name="ValueChainStarter">
            <a:extLst>
              <a:ext uri="{FF2B5EF4-FFF2-40B4-BE49-F238E27FC236}">
                <a16:creationId xmlns:a16="http://schemas.microsoft.com/office/drawing/2014/main" id="{75C8CFB1-844D-D944-99B5-D60ED3331B89}"/>
              </a:ext>
            </a:extLst>
          </p:cNvPr>
          <p:cNvSpPr>
            <a:spLocks noChangeArrowheads="1"/>
          </p:cNvSpPr>
          <p:nvPr>
            <p:custDataLst>
              <p:tags r:id="rId28"/>
            </p:custDataLst>
          </p:nvPr>
        </p:nvSpPr>
        <p:spPr bwMode="gray">
          <a:xfrm>
            <a:off x="2017577" y="2611862"/>
            <a:ext cx="2409973" cy="172969"/>
          </a:xfrm>
          <a:prstGeom prst="rect">
            <a:avLst/>
          </a:prstGeom>
          <a:solidFill>
            <a:schemeClr val="accent1">
              <a:lumMod val="75000"/>
              <a:lumOff val="25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Interaction Design</a:t>
            </a:r>
          </a:p>
        </p:txBody>
      </p:sp>
      <p:sp>
        <p:nvSpPr>
          <p:cNvPr id="155" name="ValueChainStarter">
            <a:extLst>
              <a:ext uri="{FF2B5EF4-FFF2-40B4-BE49-F238E27FC236}">
                <a16:creationId xmlns:a16="http://schemas.microsoft.com/office/drawing/2014/main" id="{EADCF9C6-134F-334D-8517-32657312530D}"/>
              </a:ext>
            </a:extLst>
          </p:cNvPr>
          <p:cNvSpPr>
            <a:spLocks noChangeArrowheads="1"/>
          </p:cNvSpPr>
          <p:nvPr>
            <p:custDataLst>
              <p:tags r:id="rId29"/>
            </p:custDataLst>
          </p:nvPr>
        </p:nvSpPr>
        <p:spPr bwMode="gray">
          <a:xfrm>
            <a:off x="2017577" y="2812627"/>
            <a:ext cx="2409973" cy="172969"/>
          </a:xfrm>
          <a:prstGeom prst="rect">
            <a:avLst/>
          </a:prstGeom>
          <a:solidFill>
            <a:schemeClr val="accent1">
              <a:lumMod val="75000"/>
              <a:lumOff val="25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Visual Design</a:t>
            </a:r>
          </a:p>
        </p:txBody>
      </p:sp>
      <p:sp>
        <p:nvSpPr>
          <p:cNvPr id="156" name="ValueChainStarter">
            <a:extLst>
              <a:ext uri="{FF2B5EF4-FFF2-40B4-BE49-F238E27FC236}">
                <a16:creationId xmlns:a16="http://schemas.microsoft.com/office/drawing/2014/main" id="{A8F02705-C823-4E46-9AB6-B3B6E75DB370}"/>
              </a:ext>
            </a:extLst>
          </p:cNvPr>
          <p:cNvSpPr>
            <a:spLocks noChangeArrowheads="1"/>
          </p:cNvSpPr>
          <p:nvPr>
            <p:custDataLst>
              <p:tags r:id="rId30"/>
            </p:custDataLst>
          </p:nvPr>
        </p:nvSpPr>
        <p:spPr bwMode="gray">
          <a:xfrm>
            <a:off x="2017577" y="3013392"/>
            <a:ext cx="2409973" cy="172969"/>
          </a:xfrm>
          <a:prstGeom prst="rect">
            <a:avLst/>
          </a:prstGeom>
          <a:solidFill>
            <a:schemeClr val="accent1">
              <a:lumMod val="75000"/>
              <a:lumOff val="25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Digital Design Tools Orientation </a:t>
            </a:r>
          </a:p>
        </p:txBody>
      </p:sp>
      <p:sp>
        <p:nvSpPr>
          <p:cNvPr id="157" name="ValueChainStarter">
            <a:extLst>
              <a:ext uri="{FF2B5EF4-FFF2-40B4-BE49-F238E27FC236}">
                <a16:creationId xmlns:a16="http://schemas.microsoft.com/office/drawing/2014/main" id="{1013CF04-A34D-574C-AA4C-0E997DC06A1A}"/>
              </a:ext>
            </a:extLst>
          </p:cNvPr>
          <p:cNvSpPr>
            <a:spLocks noChangeArrowheads="1"/>
          </p:cNvSpPr>
          <p:nvPr>
            <p:custDataLst>
              <p:tags r:id="rId31"/>
            </p:custDataLst>
          </p:nvPr>
        </p:nvSpPr>
        <p:spPr bwMode="gray">
          <a:xfrm>
            <a:off x="4467984" y="2611862"/>
            <a:ext cx="2409973" cy="172969"/>
          </a:xfrm>
          <a:prstGeom prst="rect">
            <a:avLst/>
          </a:prstGeom>
          <a:solidFill>
            <a:schemeClr val="accent1">
              <a:lumMod val="90000"/>
              <a:lumOff val="1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Interaction Design</a:t>
            </a:r>
          </a:p>
        </p:txBody>
      </p:sp>
      <p:sp>
        <p:nvSpPr>
          <p:cNvPr id="158" name="ValueChainStarter">
            <a:extLst>
              <a:ext uri="{FF2B5EF4-FFF2-40B4-BE49-F238E27FC236}">
                <a16:creationId xmlns:a16="http://schemas.microsoft.com/office/drawing/2014/main" id="{B37DA5CC-59EA-554D-A737-82C7FB93C76E}"/>
              </a:ext>
            </a:extLst>
          </p:cNvPr>
          <p:cNvSpPr>
            <a:spLocks noChangeArrowheads="1"/>
          </p:cNvSpPr>
          <p:nvPr>
            <p:custDataLst>
              <p:tags r:id="rId32"/>
            </p:custDataLst>
          </p:nvPr>
        </p:nvSpPr>
        <p:spPr bwMode="gray">
          <a:xfrm>
            <a:off x="4467984" y="2812627"/>
            <a:ext cx="2409973" cy="172969"/>
          </a:xfrm>
          <a:prstGeom prst="rect">
            <a:avLst/>
          </a:prstGeom>
          <a:solidFill>
            <a:schemeClr val="accent1">
              <a:lumMod val="90000"/>
              <a:lumOff val="1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Visual Design</a:t>
            </a:r>
          </a:p>
        </p:txBody>
      </p:sp>
      <p:sp>
        <p:nvSpPr>
          <p:cNvPr id="159" name="ValueChainStarter">
            <a:extLst>
              <a:ext uri="{FF2B5EF4-FFF2-40B4-BE49-F238E27FC236}">
                <a16:creationId xmlns:a16="http://schemas.microsoft.com/office/drawing/2014/main" id="{A3C89480-CC13-C740-9E59-3AE1244A6F5A}"/>
              </a:ext>
            </a:extLst>
          </p:cNvPr>
          <p:cNvSpPr>
            <a:spLocks noChangeArrowheads="1"/>
          </p:cNvSpPr>
          <p:nvPr>
            <p:custDataLst>
              <p:tags r:id="rId33"/>
            </p:custDataLst>
          </p:nvPr>
        </p:nvSpPr>
        <p:spPr bwMode="gray">
          <a:xfrm>
            <a:off x="4467984" y="3013392"/>
            <a:ext cx="2409973" cy="172969"/>
          </a:xfrm>
          <a:prstGeom prst="rect">
            <a:avLst/>
          </a:prstGeom>
          <a:solidFill>
            <a:schemeClr val="accent1">
              <a:lumMod val="90000"/>
              <a:lumOff val="1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Tools &amp; Methods for Interaction &amp; Visual Design</a:t>
            </a:r>
          </a:p>
        </p:txBody>
      </p:sp>
      <p:sp>
        <p:nvSpPr>
          <p:cNvPr id="160" name="ValueChainStarter">
            <a:extLst>
              <a:ext uri="{FF2B5EF4-FFF2-40B4-BE49-F238E27FC236}">
                <a16:creationId xmlns:a16="http://schemas.microsoft.com/office/drawing/2014/main" id="{884A862F-70D1-7C4C-B7A8-8B9C664699A5}"/>
              </a:ext>
            </a:extLst>
          </p:cNvPr>
          <p:cNvSpPr>
            <a:spLocks noChangeArrowheads="1"/>
          </p:cNvSpPr>
          <p:nvPr>
            <p:custDataLst>
              <p:tags r:id="rId34"/>
            </p:custDataLst>
          </p:nvPr>
        </p:nvSpPr>
        <p:spPr bwMode="gray">
          <a:xfrm>
            <a:off x="4467984" y="3205690"/>
            <a:ext cx="2409973" cy="172969"/>
          </a:xfrm>
          <a:prstGeom prst="rect">
            <a:avLst/>
          </a:prstGeom>
          <a:solidFill>
            <a:schemeClr val="accent1">
              <a:lumMod val="75000"/>
              <a:lumOff val="25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Problem Solving, Insight &amp; Synthesis</a:t>
            </a:r>
          </a:p>
        </p:txBody>
      </p:sp>
      <p:sp>
        <p:nvSpPr>
          <p:cNvPr id="161" name="ValueChainStarter">
            <a:extLst>
              <a:ext uri="{FF2B5EF4-FFF2-40B4-BE49-F238E27FC236}">
                <a16:creationId xmlns:a16="http://schemas.microsoft.com/office/drawing/2014/main" id="{3FCCB6A5-C4AF-604C-8B4B-6C4AF5A2CC96}"/>
              </a:ext>
            </a:extLst>
          </p:cNvPr>
          <p:cNvSpPr>
            <a:spLocks noChangeArrowheads="1"/>
          </p:cNvSpPr>
          <p:nvPr>
            <p:custDataLst>
              <p:tags r:id="rId35"/>
            </p:custDataLst>
          </p:nvPr>
        </p:nvSpPr>
        <p:spPr bwMode="gray">
          <a:xfrm>
            <a:off x="6918391" y="3205690"/>
            <a:ext cx="2409973" cy="172969"/>
          </a:xfrm>
          <a:prstGeom prst="rect">
            <a:avLst/>
          </a:prstGeom>
          <a:solidFill>
            <a:schemeClr val="tx2">
              <a:lumMod val="5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Ideas &amp; Insights</a:t>
            </a:r>
          </a:p>
        </p:txBody>
      </p:sp>
      <p:sp>
        <p:nvSpPr>
          <p:cNvPr id="162" name="ValueChainStarter">
            <a:extLst>
              <a:ext uri="{FF2B5EF4-FFF2-40B4-BE49-F238E27FC236}">
                <a16:creationId xmlns:a16="http://schemas.microsoft.com/office/drawing/2014/main" id="{8C2F6C5F-9F5E-554E-B7D7-0FCB7052FD5C}"/>
              </a:ext>
            </a:extLst>
          </p:cNvPr>
          <p:cNvSpPr>
            <a:spLocks noChangeArrowheads="1"/>
          </p:cNvSpPr>
          <p:nvPr>
            <p:custDataLst>
              <p:tags r:id="rId36"/>
            </p:custDataLst>
          </p:nvPr>
        </p:nvSpPr>
        <p:spPr bwMode="gray">
          <a:xfrm>
            <a:off x="9368798" y="3205690"/>
            <a:ext cx="2409973" cy="172969"/>
          </a:xfrm>
          <a:prstGeom prst="rect">
            <a:avLst/>
          </a:prstGeom>
          <a:solidFill>
            <a:schemeClr val="tx2">
              <a:lumMod val="5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Insights &amp; Intellectual Leadership</a:t>
            </a:r>
          </a:p>
        </p:txBody>
      </p:sp>
      <p:sp>
        <p:nvSpPr>
          <p:cNvPr id="163" name="Oval 162">
            <a:extLst>
              <a:ext uri="{FF2B5EF4-FFF2-40B4-BE49-F238E27FC236}">
                <a16:creationId xmlns:a16="http://schemas.microsoft.com/office/drawing/2014/main" id="{63042514-8142-EF47-B078-69DBC41053B5}"/>
              </a:ext>
            </a:extLst>
          </p:cNvPr>
          <p:cNvSpPr/>
          <p:nvPr/>
        </p:nvSpPr>
        <p:spPr>
          <a:xfrm>
            <a:off x="4281699" y="2645362"/>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L1</a:t>
            </a:r>
          </a:p>
        </p:txBody>
      </p:sp>
      <p:sp>
        <p:nvSpPr>
          <p:cNvPr id="164" name="Oval 163">
            <a:extLst>
              <a:ext uri="{FF2B5EF4-FFF2-40B4-BE49-F238E27FC236}">
                <a16:creationId xmlns:a16="http://schemas.microsoft.com/office/drawing/2014/main" id="{863F43D8-7932-2041-8CA3-9905EF6A3DE8}"/>
              </a:ext>
            </a:extLst>
          </p:cNvPr>
          <p:cNvSpPr/>
          <p:nvPr/>
        </p:nvSpPr>
        <p:spPr>
          <a:xfrm>
            <a:off x="4279627" y="2846127"/>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L1</a:t>
            </a:r>
          </a:p>
        </p:txBody>
      </p:sp>
      <p:sp>
        <p:nvSpPr>
          <p:cNvPr id="165" name="Oval 164">
            <a:extLst>
              <a:ext uri="{FF2B5EF4-FFF2-40B4-BE49-F238E27FC236}">
                <a16:creationId xmlns:a16="http://schemas.microsoft.com/office/drawing/2014/main" id="{C7EBDE8C-806D-3E4C-BA1D-2B78620B3298}"/>
              </a:ext>
            </a:extLst>
          </p:cNvPr>
          <p:cNvSpPr/>
          <p:nvPr/>
        </p:nvSpPr>
        <p:spPr>
          <a:xfrm>
            <a:off x="4277555" y="3046892"/>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L1</a:t>
            </a:r>
          </a:p>
        </p:txBody>
      </p:sp>
      <p:sp>
        <p:nvSpPr>
          <p:cNvPr id="166" name="Oval 165">
            <a:extLst>
              <a:ext uri="{FF2B5EF4-FFF2-40B4-BE49-F238E27FC236}">
                <a16:creationId xmlns:a16="http://schemas.microsoft.com/office/drawing/2014/main" id="{87638B08-5C38-254B-BAD2-0DEDE15C0849}"/>
              </a:ext>
            </a:extLst>
          </p:cNvPr>
          <p:cNvSpPr/>
          <p:nvPr/>
        </p:nvSpPr>
        <p:spPr>
          <a:xfrm>
            <a:off x="6730034" y="2645362"/>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L2</a:t>
            </a:r>
          </a:p>
        </p:txBody>
      </p:sp>
      <p:sp>
        <p:nvSpPr>
          <p:cNvPr id="167" name="Oval 166">
            <a:extLst>
              <a:ext uri="{FF2B5EF4-FFF2-40B4-BE49-F238E27FC236}">
                <a16:creationId xmlns:a16="http://schemas.microsoft.com/office/drawing/2014/main" id="{A11EEA68-2223-9249-B976-BE1CFB316038}"/>
              </a:ext>
            </a:extLst>
          </p:cNvPr>
          <p:cNvSpPr/>
          <p:nvPr/>
        </p:nvSpPr>
        <p:spPr>
          <a:xfrm>
            <a:off x="6727962" y="2846127"/>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L2</a:t>
            </a:r>
          </a:p>
        </p:txBody>
      </p:sp>
      <p:sp>
        <p:nvSpPr>
          <p:cNvPr id="168" name="Oval 167">
            <a:extLst>
              <a:ext uri="{FF2B5EF4-FFF2-40B4-BE49-F238E27FC236}">
                <a16:creationId xmlns:a16="http://schemas.microsoft.com/office/drawing/2014/main" id="{F7B713F8-5115-F645-B878-C69F69970FCD}"/>
              </a:ext>
            </a:extLst>
          </p:cNvPr>
          <p:cNvSpPr/>
          <p:nvPr/>
        </p:nvSpPr>
        <p:spPr>
          <a:xfrm>
            <a:off x="6725890" y="3046892"/>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L2</a:t>
            </a:r>
          </a:p>
        </p:txBody>
      </p:sp>
      <p:sp>
        <p:nvSpPr>
          <p:cNvPr id="169" name="ValueChainStarter">
            <a:extLst>
              <a:ext uri="{FF2B5EF4-FFF2-40B4-BE49-F238E27FC236}">
                <a16:creationId xmlns:a16="http://schemas.microsoft.com/office/drawing/2014/main" id="{91CCAC3F-4F75-3F4F-9CCF-6E3B6ABABB63}"/>
              </a:ext>
            </a:extLst>
          </p:cNvPr>
          <p:cNvSpPr>
            <a:spLocks noChangeArrowheads="1"/>
          </p:cNvSpPr>
          <p:nvPr>
            <p:custDataLst>
              <p:tags r:id="rId37"/>
            </p:custDataLst>
          </p:nvPr>
        </p:nvSpPr>
        <p:spPr bwMode="gray">
          <a:xfrm>
            <a:off x="6918390" y="2611862"/>
            <a:ext cx="2409973" cy="172969"/>
          </a:xfrm>
          <a:prstGeom prst="rect">
            <a:avLst/>
          </a:prstGeom>
          <a:solidFill>
            <a:schemeClr val="tx2">
              <a:lumMod val="5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Interaction Design</a:t>
            </a:r>
          </a:p>
        </p:txBody>
      </p:sp>
      <p:sp>
        <p:nvSpPr>
          <p:cNvPr id="170" name="ValueChainStarter">
            <a:extLst>
              <a:ext uri="{FF2B5EF4-FFF2-40B4-BE49-F238E27FC236}">
                <a16:creationId xmlns:a16="http://schemas.microsoft.com/office/drawing/2014/main" id="{156C220D-CD4A-0E4D-A9B8-D190A1120174}"/>
              </a:ext>
            </a:extLst>
          </p:cNvPr>
          <p:cNvSpPr>
            <a:spLocks noChangeArrowheads="1"/>
          </p:cNvSpPr>
          <p:nvPr>
            <p:custDataLst>
              <p:tags r:id="rId38"/>
            </p:custDataLst>
          </p:nvPr>
        </p:nvSpPr>
        <p:spPr bwMode="gray">
          <a:xfrm>
            <a:off x="6918390" y="2812627"/>
            <a:ext cx="2409973" cy="172969"/>
          </a:xfrm>
          <a:prstGeom prst="rect">
            <a:avLst/>
          </a:prstGeom>
          <a:solidFill>
            <a:schemeClr val="tx2">
              <a:lumMod val="5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Visual Design</a:t>
            </a:r>
          </a:p>
        </p:txBody>
      </p:sp>
      <p:sp>
        <p:nvSpPr>
          <p:cNvPr id="171" name="ValueChainStarter">
            <a:extLst>
              <a:ext uri="{FF2B5EF4-FFF2-40B4-BE49-F238E27FC236}">
                <a16:creationId xmlns:a16="http://schemas.microsoft.com/office/drawing/2014/main" id="{40E44B09-BE9A-A546-9694-77A24A248468}"/>
              </a:ext>
            </a:extLst>
          </p:cNvPr>
          <p:cNvSpPr>
            <a:spLocks noChangeArrowheads="1"/>
          </p:cNvSpPr>
          <p:nvPr>
            <p:custDataLst>
              <p:tags r:id="rId39"/>
            </p:custDataLst>
          </p:nvPr>
        </p:nvSpPr>
        <p:spPr bwMode="gray">
          <a:xfrm>
            <a:off x="6918390" y="3013392"/>
            <a:ext cx="2409973" cy="172969"/>
          </a:xfrm>
          <a:prstGeom prst="rect">
            <a:avLst/>
          </a:prstGeom>
          <a:solidFill>
            <a:schemeClr val="tx2">
              <a:lumMod val="5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Tools &amp; Methods for Interaction and Visual Design</a:t>
            </a:r>
          </a:p>
        </p:txBody>
      </p:sp>
      <p:sp>
        <p:nvSpPr>
          <p:cNvPr id="172" name="Oval 171">
            <a:extLst>
              <a:ext uri="{FF2B5EF4-FFF2-40B4-BE49-F238E27FC236}">
                <a16:creationId xmlns:a16="http://schemas.microsoft.com/office/drawing/2014/main" id="{BEEFE1FA-A6EE-774F-A2CF-7924F7EAF589}"/>
              </a:ext>
            </a:extLst>
          </p:cNvPr>
          <p:cNvSpPr/>
          <p:nvPr/>
        </p:nvSpPr>
        <p:spPr>
          <a:xfrm>
            <a:off x="9180440" y="2645362"/>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L3</a:t>
            </a:r>
          </a:p>
        </p:txBody>
      </p:sp>
      <p:sp>
        <p:nvSpPr>
          <p:cNvPr id="173" name="Oval 172">
            <a:extLst>
              <a:ext uri="{FF2B5EF4-FFF2-40B4-BE49-F238E27FC236}">
                <a16:creationId xmlns:a16="http://schemas.microsoft.com/office/drawing/2014/main" id="{FBABC782-1897-444B-9359-93B0260F87EA}"/>
              </a:ext>
            </a:extLst>
          </p:cNvPr>
          <p:cNvSpPr/>
          <p:nvPr/>
        </p:nvSpPr>
        <p:spPr>
          <a:xfrm>
            <a:off x="9178368" y="2846127"/>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L3</a:t>
            </a:r>
          </a:p>
        </p:txBody>
      </p:sp>
      <p:sp>
        <p:nvSpPr>
          <p:cNvPr id="174" name="Oval 173">
            <a:extLst>
              <a:ext uri="{FF2B5EF4-FFF2-40B4-BE49-F238E27FC236}">
                <a16:creationId xmlns:a16="http://schemas.microsoft.com/office/drawing/2014/main" id="{768798E7-F1C9-9F42-97CD-0D3CE8E50D0C}"/>
              </a:ext>
            </a:extLst>
          </p:cNvPr>
          <p:cNvSpPr/>
          <p:nvPr/>
        </p:nvSpPr>
        <p:spPr>
          <a:xfrm>
            <a:off x="9176296" y="3046892"/>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L3</a:t>
            </a:r>
          </a:p>
        </p:txBody>
      </p:sp>
      <p:sp>
        <p:nvSpPr>
          <p:cNvPr id="175" name="Oval 174">
            <a:extLst>
              <a:ext uri="{FF2B5EF4-FFF2-40B4-BE49-F238E27FC236}">
                <a16:creationId xmlns:a16="http://schemas.microsoft.com/office/drawing/2014/main" id="{D1342893-13C3-3E4B-87F3-5CAF71901976}"/>
              </a:ext>
            </a:extLst>
          </p:cNvPr>
          <p:cNvSpPr/>
          <p:nvPr/>
        </p:nvSpPr>
        <p:spPr>
          <a:xfrm>
            <a:off x="6725890" y="3236818"/>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L2</a:t>
            </a:r>
          </a:p>
        </p:txBody>
      </p:sp>
      <p:sp>
        <p:nvSpPr>
          <p:cNvPr id="176" name="Oval 175">
            <a:extLst>
              <a:ext uri="{FF2B5EF4-FFF2-40B4-BE49-F238E27FC236}">
                <a16:creationId xmlns:a16="http://schemas.microsoft.com/office/drawing/2014/main" id="{C5A74036-8F2E-6F4E-A569-F2C8145DF04A}"/>
              </a:ext>
            </a:extLst>
          </p:cNvPr>
          <p:cNvSpPr/>
          <p:nvPr/>
        </p:nvSpPr>
        <p:spPr>
          <a:xfrm>
            <a:off x="9176296" y="3236818"/>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L3</a:t>
            </a:r>
          </a:p>
        </p:txBody>
      </p:sp>
      <p:sp>
        <p:nvSpPr>
          <p:cNvPr id="177" name="ValueChainStarter">
            <a:extLst>
              <a:ext uri="{FF2B5EF4-FFF2-40B4-BE49-F238E27FC236}">
                <a16:creationId xmlns:a16="http://schemas.microsoft.com/office/drawing/2014/main" id="{D97F7809-5E06-0E41-B3DC-DE94CB4A93E5}"/>
              </a:ext>
            </a:extLst>
          </p:cNvPr>
          <p:cNvSpPr>
            <a:spLocks noChangeArrowheads="1"/>
          </p:cNvSpPr>
          <p:nvPr>
            <p:custDataLst>
              <p:tags r:id="rId40"/>
            </p:custDataLst>
          </p:nvPr>
        </p:nvSpPr>
        <p:spPr bwMode="gray">
          <a:xfrm>
            <a:off x="9368795" y="2610688"/>
            <a:ext cx="2409973" cy="172969"/>
          </a:xfrm>
          <a:prstGeom prst="rect">
            <a:avLst/>
          </a:prstGeom>
          <a:solidFill>
            <a:schemeClr val="tx2">
              <a:lumMod val="5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Interaction Design</a:t>
            </a:r>
          </a:p>
        </p:txBody>
      </p:sp>
      <p:sp>
        <p:nvSpPr>
          <p:cNvPr id="178" name="ValueChainStarter">
            <a:extLst>
              <a:ext uri="{FF2B5EF4-FFF2-40B4-BE49-F238E27FC236}">
                <a16:creationId xmlns:a16="http://schemas.microsoft.com/office/drawing/2014/main" id="{A672BB1E-A021-7348-8DB7-491EB38C73A4}"/>
              </a:ext>
            </a:extLst>
          </p:cNvPr>
          <p:cNvSpPr>
            <a:spLocks noChangeArrowheads="1"/>
          </p:cNvSpPr>
          <p:nvPr>
            <p:custDataLst>
              <p:tags r:id="rId41"/>
            </p:custDataLst>
          </p:nvPr>
        </p:nvSpPr>
        <p:spPr bwMode="gray">
          <a:xfrm>
            <a:off x="9368795" y="2811453"/>
            <a:ext cx="2409973" cy="172969"/>
          </a:xfrm>
          <a:prstGeom prst="rect">
            <a:avLst/>
          </a:prstGeom>
          <a:solidFill>
            <a:schemeClr val="tx2">
              <a:lumMod val="5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Visual Design</a:t>
            </a:r>
          </a:p>
        </p:txBody>
      </p:sp>
      <p:sp>
        <p:nvSpPr>
          <p:cNvPr id="179" name="ValueChainStarter">
            <a:extLst>
              <a:ext uri="{FF2B5EF4-FFF2-40B4-BE49-F238E27FC236}">
                <a16:creationId xmlns:a16="http://schemas.microsoft.com/office/drawing/2014/main" id="{17E4C406-C761-8E4E-A606-64661B74A643}"/>
              </a:ext>
            </a:extLst>
          </p:cNvPr>
          <p:cNvSpPr>
            <a:spLocks noChangeArrowheads="1"/>
          </p:cNvSpPr>
          <p:nvPr>
            <p:custDataLst>
              <p:tags r:id="rId42"/>
            </p:custDataLst>
          </p:nvPr>
        </p:nvSpPr>
        <p:spPr bwMode="gray">
          <a:xfrm>
            <a:off x="9368795" y="3012218"/>
            <a:ext cx="2409973" cy="172969"/>
          </a:xfrm>
          <a:prstGeom prst="rect">
            <a:avLst/>
          </a:prstGeom>
          <a:solidFill>
            <a:schemeClr val="tx2">
              <a:lumMod val="5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Tools &amp; Methods for Interaction and Visual Design</a:t>
            </a:r>
          </a:p>
        </p:txBody>
      </p:sp>
      <p:sp>
        <p:nvSpPr>
          <p:cNvPr id="180" name="Oval 179">
            <a:extLst>
              <a:ext uri="{FF2B5EF4-FFF2-40B4-BE49-F238E27FC236}">
                <a16:creationId xmlns:a16="http://schemas.microsoft.com/office/drawing/2014/main" id="{B00DCB29-0634-4843-912A-ECFADB483F36}"/>
              </a:ext>
            </a:extLst>
          </p:cNvPr>
          <p:cNvSpPr/>
          <p:nvPr/>
        </p:nvSpPr>
        <p:spPr>
          <a:xfrm>
            <a:off x="11630845" y="2644188"/>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L4</a:t>
            </a:r>
          </a:p>
        </p:txBody>
      </p:sp>
      <p:sp>
        <p:nvSpPr>
          <p:cNvPr id="181" name="Oval 180">
            <a:extLst>
              <a:ext uri="{FF2B5EF4-FFF2-40B4-BE49-F238E27FC236}">
                <a16:creationId xmlns:a16="http://schemas.microsoft.com/office/drawing/2014/main" id="{7C51A926-0D60-AF43-985B-F1B8E6505D31}"/>
              </a:ext>
            </a:extLst>
          </p:cNvPr>
          <p:cNvSpPr/>
          <p:nvPr/>
        </p:nvSpPr>
        <p:spPr>
          <a:xfrm>
            <a:off x="11628773" y="2844953"/>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L4</a:t>
            </a:r>
          </a:p>
        </p:txBody>
      </p:sp>
      <p:sp>
        <p:nvSpPr>
          <p:cNvPr id="182" name="Oval 181">
            <a:extLst>
              <a:ext uri="{FF2B5EF4-FFF2-40B4-BE49-F238E27FC236}">
                <a16:creationId xmlns:a16="http://schemas.microsoft.com/office/drawing/2014/main" id="{B4FBBF56-F96D-A948-B833-20AF6695B0D2}"/>
              </a:ext>
            </a:extLst>
          </p:cNvPr>
          <p:cNvSpPr/>
          <p:nvPr/>
        </p:nvSpPr>
        <p:spPr>
          <a:xfrm>
            <a:off x="11626701" y="3045718"/>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L4</a:t>
            </a:r>
          </a:p>
        </p:txBody>
      </p:sp>
      <p:sp>
        <p:nvSpPr>
          <p:cNvPr id="183" name="Oval 182">
            <a:extLst>
              <a:ext uri="{FF2B5EF4-FFF2-40B4-BE49-F238E27FC236}">
                <a16:creationId xmlns:a16="http://schemas.microsoft.com/office/drawing/2014/main" id="{1E5E3594-E4FE-7546-A641-D30D223CF6FB}"/>
              </a:ext>
            </a:extLst>
          </p:cNvPr>
          <p:cNvSpPr/>
          <p:nvPr/>
        </p:nvSpPr>
        <p:spPr>
          <a:xfrm>
            <a:off x="11626701" y="3236818"/>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L4</a:t>
            </a:r>
          </a:p>
        </p:txBody>
      </p:sp>
      <p:sp>
        <p:nvSpPr>
          <p:cNvPr id="184" name="ValueChainStarter">
            <a:extLst>
              <a:ext uri="{FF2B5EF4-FFF2-40B4-BE49-F238E27FC236}">
                <a16:creationId xmlns:a16="http://schemas.microsoft.com/office/drawing/2014/main" id="{F6479CE1-739F-B94B-8BC5-5F405F5023FC}"/>
              </a:ext>
            </a:extLst>
          </p:cNvPr>
          <p:cNvSpPr>
            <a:spLocks noChangeArrowheads="1"/>
          </p:cNvSpPr>
          <p:nvPr>
            <p:custDataLst>
              <p:tags r:id="rId43"/>
            </p:custDataLst>
          </p:nvPr>
        </p:nvSpPr>
        <p:spPr bwMode="gray">
          <a:xfrm>
            <a:off x="2480763" y="3577660"/>
            <a:ext cx="1600200" cy="172969"/>
          </a:xfrm>
          <a:prstGeom prst="rect">
            <a:avLst/>
          </a:prstGeom>
          <a:solidFill>
            <a:srgbClr val="DDD4E5">
              <a:alpha val="50196"/>
            </a:srgb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accent3">
                    <a:lumMod val="75000"/>
                    <a:lumOff val="25000"/>
                  </a:schemeClr>
                </a:solidFill>
                <a:latin typeface="Trebuchet MS" panose="020B0703020202090204" pitchFamily="34" charset="0"/>
              </a:rPr>
              <a:t>Measuring Usability / Statistics</a:t>
            </a:r>
          </a:p>
        </p:txBody>
      </p:sp>
      <p:sp>
        <p:nvSpPr>
          <p:cNvPr id="189" name="ValueChainStarter">
            <a:extLst>
              <a:ext uri="{FF2B5EF4-FFF2-40B4-BE49-F238E27FC236}">
                <a16:creationId xmlns:a16="http://schemas.microsoft.com/office/drawing/2014/main" id="{A828B43B-8EDA-6F4C-86C8-1D5108304B02}"/>
              </a:ext>
            </a:extLst>
          </p:cNvPr>
          <p:cNvSpPr>
            <a:spLocks noChangeArrowheads="1"/>
          </p:cNvSpPr>
          <p:nvPr>
            <p:custDataLst>
              <p:tags r:id="rId44"/>
            </p:custDataLst>
          </p:nvPr>
        </p:nvSpPr>
        <p:spPr bwMode="gray">
          <a:xfrm>
            <a:off x="2480763" y="3779121"/>
            <a:ext cx="1600200" cy="171929"/>
          </a:xfrm>
          <a:prstGeom prst="rect">
            <a:avLst/>
          </a:prstGeom>
          <a:solidFill>
            <a:srgbClr val="DDD4E5">
              <a:alpha val="50196"/>
            </a:srgb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accent3">
                    <a:lumMod val="75000"/>
                    <a:lumOff val="25000"/>
                  </a:schemeClr>
                </a:solidFill>
                <a:latin typeface="Trebuchet MS" panose="020B0703020202090204" pitchFamily="34" charset="0"/>
              </a:rPr>
              <a:t>Lean UX, Agile</a:t>
            </a:r>
          </a:p>
        </p:txBody>
      </p:sp>
      <p:sp>
        <p:nvSpPr>
          <p:cNvPr id="190" name="ValueChainStarter">
            <a:extLst>
              <a:ext uri="{FF2B5EF4-FFF2-40B4-BE49-F238E27FC236}">
                <a16:creationId xmlns:a16="http://schemas.microsoft.com/office/drawing/2014/main" id="{977766D1-C96C-7444-ACF1-0AE33A00A99E}"/>
              </a:ext>
            </a:extLst>
          </p:cNvPr>
          <p:cNvSpPr>
            <a:spLocks noChangeArrowheads="1"/>
          </p:cNvSpPr>
          <p:nvPr>
            <p:custDataLst>
              <p:tags r:id="rId45"/>
            </p:custDataLst>
          </p:nvPr>
        </p:nvSpPr>
        <p:spPr bwMode="gray">
          <a:xfrm>
            <a:off x="2480763" y="3974169"/>
            <a:ext cx="1600200" cy="171930"/>
          </a:xfrm>
          <a:prstGeom prst="rect">
            <a:avLst/>
          </a:prstGeom>
          <a:solidFill>
            <a:srgbClr val="DDD4E5">
              <a:alpha val="50196"/>
            </a:srgb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accent3">
                    <a:lumMod val="75000"/>
                    <a:lumOff val="25000"/>
                  </a:schemeClr>
                </a:solidFill>
                <a:latin typeface="Trebuchet MS" panose="020B0703020202090204" pitchFamily="34" charset="0"/>
              </a:rPr>
              <a:t>Data Visualization</a:t>
            </a:r>
          </a:p>
        </p:txBody>
      </p:sp>
      <p:sp>
        <p:nvSpPr>
          <p:cNvPr id="191" name="ValueChainStarter">
            <a:extLst>
              <a:ext uri="{FF2B5EF4-FFF2-40B4-BE49-F238E27FC236}">
                <a16:creationId xmlns:a16="http://schemas.microsoft.com/office/drawing/2014/main" id="{817F983F-3522-134A-9259-B68F6DB132AA}"/>
              </a:ext>
            </a:extLst>
          </p:cNvPr>
          <p:cNvSpPr>
            <a:spLocks noChangeArrowheads="1"/>
          </p:cNvSpPr>
          <p:nvPr>
            <p:custDataLst>
              <p:tags r:id="rId46"/>
            </p:custDataLst>
          </p:nvPr>
        </p:nvSpPr>
        <p:spPr bwMode="gray">
          <a:xfrm>
            <a:off x="4110854" y="3577660"/>
            <a:ext cx="1600200" cy="173736"/>
          </a:xfrm>
          <a:prstGeom prst="rect">
            <a:avLst/>
          </a:prstGeom>
          <a:solidFill>
            <a:srgbClr val="DDD4E5">
              <a:alpha val="50196"/>
            </a:srgb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accent3">
                    <a:lumMod val="75000"/>
                    <a:lumOff val="25000"/>
                  </a:schemeClr>
                </a:solidFill>
                <a:latin typeface="Trebuchet MS" panose="020B0703020202090204" pitchFamily="34" charset="0"/>
              </a:rPr>
              <a:t>Sketching &amp; Illustration</a:t>
            </a:r>
          </a:p>
        </p:txBody>
      </p:sp>
      <p:sp>
        <p:nvSpPr>
          <p:cNvPr id="192" name="ValueChainStarter">
            <a:extLst>
              <a:ext uri="{FF2B5EF4-FFF2-40B4-BE49-F238E27FC236}">
                <a16:creationId xmlns:a16="http://schemas.microsoft.com/office/drawing/2014/main" id="{68BC94C2-B746-724F-BB42-03B895C31220}"/>
              </a:ext>
            </a:extLst>
          </p:cNvPr>
          <p:cNvSpPr>
            <a:spLocks noChangeArrowheads="1"/>
          </p:cNvSpPr>
          <p:nvPr>
            <p:custDataLst>
              <p:tags r:id="rId47"/>
            </p:custDataLst>
          </p:nvPr>
        </p:nvSpPr>
        <p:spPr bwMode="gray">
          <a:xfrm>
            <a:off x="4110854" y="3779121"/>
            <a:ext cx="1600200" cy="173736"/>
          </a:xfrm>
          <a:prstGeom prst="rect">
            <a:avLst/>
          </a:prstGeom>
          <a:solidFill>
            <a:srgbClr val="DDD4E5">
              <a:alpha val="50196"/>
            </a:srgb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accent3">
                    <a:lumMod val="75000"/>
                    <a:lumOff val="25000"/>
                  </a:schemeClr>
                </a:solidFill>
                <a:latin typeface="Trebuchet MS" panose="020B0703020202090204" pitchFamily="34" charset="0"/>
              </a:rPr>
              <a:t>Product Design</a:t>
            </a:r>
          </a:p>
        </p:txBody>
      </p:sp>
      <p:sp>
        <p:nvSpPr>
          <p:cNvPr id="193" name="ValueChainStarter">
            <a:extLst>
              <a:ext uri="{FF2B5EF4-FFF2-40B4-BE49-F238E27FC236}">
                <a16:creationId xmlns:a16="http://schemas.microsoft.com/office/drawing/2014/main" id="{7CE0D543-DCAE-FE45-BF15-99E7313ADD59}"/>
              </a:ext>
            </a:extLst>
          </p:cNvPr>
          <p:cNvSpPr>
            <a:spLocks noChangeArrowheads="1"/>
          </p:cNvSpPr>
          <p:nvPr>
            <p:custDataLst>
              <p:tags r:id="rId48"/>
            </p:custDataLst>
          </p:nvPr>
        </p:nvSpPr>
        <p:spPr bwMode="gray">
          <a:xfrm>
            <a:off x="4110854" y="3974169"/>
            <a:ext cx="1600200" cy="173736"/>
          </a:xfrm>
          <a:prstGeom prst="rect">
            <a:avLst/>
          </a:prstGeom>
          <a:solidFill>
            <a:srgbClr val="DDD4E5">
              <a:alpha val="50196"/>
            </a:srgb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accent3">
                    <a:lumMod val="75000"/>
                    <a:lumOff val="25000"/>
                  </a:schemeClr>
                </a:solidFill>
                <a:latin typeface="Trebuchet MS" panose="020B0703020202090204" pitchFamily="34" charset="0"/>
              </a:rPr>
              <a:t>Product Management</a:t>
            </a:r>
          </a:p>
        </p:txBody>
      </p:sp>
      <p:sp>
        <p:nvSpPr>
          <p:cNvPr id="194" name="ValueChainStarter">
            <a:extLst>
              <a:ext uri="{FF2B5EF4-FFF2-40B4-BE49-F238E27FC236}">
                <a16:creationId xmlns:a16="http://schemas.microsoft.com/office/drawing/2014/main" id="{479A370E-0EB5-314C-B1FF-281745A08767}"/>
              </a:ext>
            </a:extLst>
          </p:cNvPr>
          <p:cNvSpPr>
            <a:spLocks noChangeArrowheads="1"/>
          </p:cNvSpPr>
          <p:nvPr>
            <p:custDataLst>
              <p:tags r:id="rId49"/>
            </p:custDataLst>
          </p:nvPr>
        </p:nvSpPr>
        <p:spPr bwMode="gray">
          <a:xfrm>
            <a:off x="5740945" y="3577660"/>
            <a:ext cx="1600200" cy="173736"/>
          </a:xfrm>
          <a:prstGeom prst="rect">
            <a:avLst/>
          </a:prstGeom>
          <a:solidFill>
            <a:srgbClr val="DDD4E5">
              <a:alpha val="50196"/>
            </a:srgb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accent3">
                    <a:lumMod val="75000"/>
                    <a:lumOff val="25000"/>
                  </a:schemeClr>
                </a:solidFill>
                <a:latin typeface="Trebuchet MS" panose="020B0703020202090204" pitchFamily="34" charset="0"/>
              </a:rPr>
              <a:t>Customer Journey</a:t>
            </a:r>
          </a:p>
        </p:txBody>
      </p:sp>
      <p:sp>
        <p:nvSpPr>
          <p:cNvPr id="195" name="ValueChainStarter">
            <a:extLst>
              <a:ext uri="{FF2B5EF4-FFF2-40B4-BE49-F238E27FC236}">
                <a16:creationId xmlns:a16="http://schemas.microsoft.com/office/drawing/2014/main" id="{11507AD9-4730-6B48-8BBB-63941E719A66}"/>
              </a:ext>
            </a:extLst>
          </p:cNvPr>
          <p:cNvSpPr>
            <a:spLocks noChangeArrowheads="1"/>
          </p:cNvSpPr>
          <p:nvPr>
            <p:custDataLst>
              <p:tags r:id="rId50"/>
            </p:custDataLst>
          </p:nvPr>
        </p:nvSpPr>
        <p:spPr bwMode="gray">
          <a:xfrm>
            <a:off x="5740945" y="3974169"/>
            <a:ext cx="1600200" cy="173736"/>
          </a:xfrm>
          <a:prstGeom prst="rect">
            <a:avLst/>
          </a:prstGeom>
          <a:solidFill>
            <a:srgbClr val="DDD4E5">
              <a:alpha val="50196"/>
            </a:srgb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accent3">
                    <a:lumMod val="75000"/>
                    <a:lumOff val="25000"/>
                  </a:schemeClr>
                </a:solidFill>
                <a:latin typeface="Trebuchet MS" panose="020B0703020202090204" pitchFamily="34" charset="0"/>
              </a:rPr>
              <a:t>Digital Tools Deep Dives</a:t>
            </a:r>
          </a:p>
        </p:txBody>
      </p:sp>
      <p:sp>
        <p:nvSpPr>
          <p:cNvPr id="196" name="ValueChainStarter">
            <a:extLst>
              <a:ext uri="{FF2B5EF4-FFF2-40B4-BE49-F238E27FC236}">
                <a16:creationId xmlns:a16="http://schemas.microsoft.com/office/drawing/2014/main" id="{64971378-EC8C-E847-A5B3-E10DAF8681F4}"/>
              </a:ext>
            </a:extLst>
          </p:cNvPr>
          <p:cNvSpPr>
            <a:spLocks noChangeArrowheads="1"/>
          </p:cNvSpPr>
          <p:nvPr>
            <p:custDataLst>
              <p:tags r:id="rId51"/>
            </p:custDataLst>
          </p:nvPr>
        </p:nvSpPr>
        <p:spPr bwMode="gray">
          <a:xfrm>
            <a:off x="5740945" y="3779121"/>
            <a:ext cx="1600200" cy="173736"/>
          </a:xfrm>
          <a:prstGeom prst="rect">
            <a:avLst/>
          </a:prstGeom>
          <a:solidFill>
            <a:srgbClr val="DDD4E5">
              <a:alpha val="50196"/>
            </a:srgb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accent3">
                    <a:lumMod val="75000"/>
                    <a:lumOff val="25000"/>
                  </a:schemeClr>
                </a:solidFill>
                <a:latin typeface="Trebuchet MS" panose="020B0703020202090204" pitchFamily="34" charset="0"/>
              </a:rPr>
              <a:t>Content Strategy</a:t>
            </a:r>
          </a:p>
        </p:txBody>
      </p:sp>
      <p:sp>
        <p:nvSpPr>
          <p:cNvPr id="197" name="ValueChainStarter">
            <a:extLst>
              <a:ext uri="{FF2B5EF4-FFF2-40B4-BE49-F238E27FC236}">
                <a16:creationId xmlns:a16="http://schemas.microsoft.com/office/drawing/2014/main" id="{C4C9D42A-DC02-2145-B4AF-6523418D423F}"/>
              </a:ext>
            </a:extLst>
          </p:cNvPr>
          <p:cNvSpPr>
            <a:spLocks noChangeArrowheads="1"/>
          </p:cNvSpPr>
          <p:nvPr>
            <p:custDataLst>
              <p:tags r:id="rId52"/>
            </p:custDataLst>
          </p:nvPr>
        </p:nvSpPr>
        <p:spPr bwMode="gray">
          <a:xfrm>
            <a:off x="7371036" y="3779121"/>
            <a:ext cx="1600200" cy="173736"/>
          </a:xfrm>
          <a:prstGeom prst="rect">
            <a:avLst/>
          </a:prstGeom>
          <a:solidFill>
            <a:srgbClr val="DDD4E5">
              <a:alpha val="50196"/>
            </a:srgb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err="1">
                <a:solidFill>
                  <a:schemeClr val="accent3">
                    <a:lumMod val="75000"/>
                    <a:lumOff val="25000"/>
                  </a:schemeClr>
                </a:solidFill>
                <a:latin typeface="Trebuchet MS" panose="020B0703020202090204" pitchFamily="34" charset="0"/>
              </a:rPr>
              <a:t>DesignOps</a:t>
            </a:r>
            <a:endParaRPr lang="en-US" sz="700" dirty="0">
              <a:solidFill>
                <a:schemeClr val="accent3">
                  <a:lumMod val="75000"/>
                  <a:lumOff val="25000"/>
                </a:schemeClr>
              </a:solidFill>
              <a:latin typeface="Trebuchet MS" panose="020B0703020202090204" pitchFamily="34" charset="0"/>
            </a:endParaRPr>
          </a:p>
        </p:txBody>
      </p:sp>
      <p:sp>
        <p:nvSpPr>
          <p:cNvPr id="198" name="ValueChainStarter">
            <a:extLst>
              <a:ext uri="{FF2B5EF4-FFF2-40B4-BE49-F238E27FC236}">
                <a16:creationId xmlns:a16="http://schemas.microsoft.com/office/drawing/2014/main" id="{7929A31B-2889-4C4B-AF64-4E9BCE56944A}"/>
              </a:ext>
            </a:extLst>
          </p:cNvPr>
          <p:cNvSpPr>
            <a:spLocks noChangeArrowheads="1"/>
          </p:cNvSpPr>
          <p:nvPr>
            <p:custDataLst>
              <p:tags r:id="rId53"/>
            </p:custDataLst>
          </p:nvPr>
        </p:nvSpPr>
        <p:spPr bwMode="gray">
          <a:xfrm>
            <a:off x="7371036" y="3577660"/>
            <a:ext cx="1600200" cy="173736"/>
          </a:xfrm>
          <a:prstGeom prst="rect">
            <a:avLst/>
          </a:prstGeom>
          <a:solidFill>
            <a:srgbClr val="DDD4E5">
              <a:alpha val="50196"/>
            </a:srgb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accent3">
                    <a:lumMod val="75000"/>
                    <a:lumOff val="25000"/>
                  </a:schemeClr>
                </a:solidFill>
                <a:latin typeface="Trebuchet MS" panose="020B0703020202090204" pitchFamily="34" charset="0"/>
              </a:rPr>
              <a:t>Ethics in Design</a:t>
            </a:r>
          </a:p>
        </p:txBody>
      </p:sp>
      <p:sp>
        <p:nvSpPr>
          <p:cNvPr id="199" name="ValueChainStarter">
            <a:extLst>
              <a:ext uri="{FF2B5EF4-FFF2-40B4-BE49-F238E27FC236}">
                <a16:creationId xmlns:a16="http://schemas.microsoft.com/office/drawing/2014/main" id="{70B84D33-C958-2B49-BD5E-6660AF447E12}"/>
              </a:ext>
            </a:extLst>
          </p:cNvPr>
          <p:cNvSpPr>
            <a:spLocks noChangeArrowheads="1"/>
          </p:cNvSpPr>
          <p:nvPr>
            <p:custDataLst>
              <p:tags r:id="rId54"/>
            </p:custDataLst>
          </p:nvPr>
        </p:nvSpPr>
        <p:spPr bwMode="gray">
          <a:xfrm>
            <a:off x="9001127" y="3779121"/>
            <a:ext cx="1600200" cy="173736"/>
          </a:xfrm>
          <a:prstGeom prst="rect">
            <a:avLst/>
          </a:prstGeom>
          <a:solidFill>
            <a:srgbClr val="DDD4E5">
              <a:alpha val="50196"/>
            </a:srgb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accent3">
                    <a:lumMod val="75000"/>
                    <a:lumOff val="25000"/>
                  </a:schemeClr>
                </a:solidFill>
                <a:latin typeface="Trebuchet MS" panose="020B0703020202090204" pitchFamily="34" charset="0"/>
              </a:rPr>
              <a:t>Speculative Design</a:t>
            </a:r>
          </a:p>
        </p:txBody>
      </p:sp>
      <p:sp>
        <p:nvSpPr>
          <p:cNvPr id="200" name="ValueChainStarter">
            <a:extLst>
              <a:ext uri="{FF2B5EF4-FFF2-40B4-BE49-F238E27FC236}">
                <a16:creationId xmlns:a16="http://schemas.microsoft.com/office/drawing/2014/main" id="{B96DF457-8DA3-5D43-B11C-90330A47F452}"/>
              </a:ext>
            </a:extLst>
          </p:cNvPr>
          <p:cNvSpPr>
            <a:spLocks noChangeArrowheads="1"/>
          </p:cNvSpPr>
          <p:nvPr>
            <p:custDataLst>
              <p:tags r:id="rId55"/>
            </p:custDataLst>
          </p:nvPr>
        </p:nvSpPr>
        <p:spPr bwMode="gray">
          <a:xfrm>
            <a:off x="9001127" y="3577660"/>
            <a:ext cx="1600200" cy="173736"/>
          </a:xfrm>
          <a:prstGeom prst="rect">
            <a:avLst/>
          </a:prstGeom>
          <a:solidFill>
            <a:srgbClr val="DDD4E5">
              <a:alpha val="50196"/>
            </a:srgb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accent3">
                    <a:lumMod val="75000"/>
                    <a:lumOff val="25000"/>
                  </a:schemeClr>
                </a:solidFill>
                <a:latin typeface="Trebuchet MS" panose="020B0703020202090204" pitchFamily="34" charset="0"/>
              </a:rPr>
              <a:t>Transition Design</a:t>
            </a:r>
          </a:p>
        </p:txBody>
      </p:sp>
      <p:sp>
        <p:nvSpPr>
          <p:cNvPr id="201" name="ValueChainStarter">
            <a:extLst>
              <a:ext uri="{FF2B5EF4-FFF2-40B4-BE49-F238E27FC236}">
                <a16:creationId xmlns:a16="http://schemas.microsoft.com/office/drawing/2014/main" id="{45E85854-47B4-2D4C-B6D4-23DB36897C40}"/>
              </a:ext>
            </a:extLst>
          </p:cNvPr>
          <p:cNvSpPr>
            <a:spLocks noChangeArrowheads="1"/>
          </p:cNvSpPr>
          <p:nvPr>
            <p:custDataLst>
              <p:tags r:id="rId56"/>
            </p:custDataLst>
          </p:nvPr>
        </p:nvSpPr>
        <p:spPr bwMode="gray">
          <a:xfrm>
            <a:off x="9001127" y="3974169"/>
            <a:ext cx="1600200" cy="173736"/>
          </a:xfrm>
          <a:prstGeom prst="rect">
            <a:avLst/>
          </a:prstGeom>
          <a:solidFill>
            <a:srgbClr val="DDD4E5">
              <a:alpha val="50196"/>
            </a:srgb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accent3">
                    <a:lumMod val="75000"/>
                    <a:lumOff val="25000"/>
                  </a:schemeClr>
                </a:solidFill>
                <a:latin typeface="Trebuchet MS" panose="020B0703020202090204" pitchFamily="34" charset="0"/>
              </a:rPr>
              <a:t>Inclusive Design</a:t>
            </a:r>
          </a:p>
        </p:txBody>
      </p:sp>
      <p:sp>
        <p:nvSpPr>
          <p:cNvPr id="202" name="ValueChainStarter">
            <a:extLst>
              <a:ext uri="{FF2B5EF4-FFF2-40B4-BE49-F238E27FC236}">
                <a16:creationId xmlns:a16="http://schemas.microsoft.com/office/drawing/2014/main" id="{BA972ADE-0614-6949-BB07-F01F571755B6}"/>
              </a:ext>
            </a:extLst>
          </p:cNvPr>
          <p:cNvSpPr>
            <a:spLocks noChangeArrowheads="1"/>
          </p:cNvSpPr>
          <p:nvPr>
            <p:custDataLst>
              <p:tags r:id="rId57"/>
            </p:custDataLst>
          </p:nvPr>
        </p:nvSpPr>
        <p:spPr bwMode="gray">
          <a:xfrm>
            <a:off x="7371036" y="3980968"/>
            <a:ext cx="1600200" cy="173736"/>
          </a:xfrm>
          <a:prstGeom prst="rect">
            <a:avLst/>
          </a:prstGeom>
          <a:solidFill>
            <a:srgbClr val="DDD4E5">
              <a:alpha val="50196"/>
            </a:srgb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accent3">
                    <a:lumMod val="75000"/>
                    <a:lumOff val="25000"/>
                  </a:schemeClr>
                </a:solidFill>
                <a:latin typeface="Trebuchet MS" panose="020B0703020202090204" pitchFamily="34" charset="0"/>
              </a:rPr>
              <a:t>Lean Quantitative Research</a:t>
            </a:r>
          </a:p>
        </p:txBody>
      </p:sp>
      <p:sp>
        <p:nvSpPr>
          <p:cNvPr id="204" name="ValueChainStarter">
            <a:extLst>
              <a:ext uri="{FF2B5EF4-FFF2-40B4-BE49-F238E27FC236}">
                <a16:creationId xmlns:a16="http://schemas.microsoft.com/office/drawing/2014/main" id="{C7AA2EF0-43D5-A945-8777-B11AF83399E7}"/>
              </a:ext>
            </a:extLst>
          </p:cNvPr>
          <p:cNvSpPr>
            <a:spLocks noChangeArrowheads="1"/>
          </p:cNvSpPr>
          <p:nvPr>
            <p:custDataLst>
              <p:tags r:id="rId58"/>
            </p:custDataLst>
          </p:nvPr>
        </p:nvSpPr>
        <p:spPr bwMode="gray">
          <a:xfrm>
            <a:off x="10631219" y="3568855"/>
            <a:ext cx="800962" cy="569331"/>
          </a:xfrm>
          <a:prstGeom prst="rect">
            <a:avLst/>
          </a:prstGeom>
          <a:solidFill>
            <a:srgbClr val="DDD4E5">
              <a:alpha val="50196"/>
            </a:srgbClr>
          </a:solidFill>
          <a:ln w="38100" algn="ctr">
            <a:noFill/>
            <a:miter lim="800000"/>
            <a:headEnd/>
            <a:tailEnd/>
          </a:ln>
        </p:spPr>
        <p:txBody>
          <a:bodyPr wrap="square" lIns="45720" tIns="45720" rIns="45720" bIns="45720" anchor="ctr" anchorCtr="0">
            <a:noAutofit/>
          </a:bodyPr>
          <a:lstStyle/>
          <a:p>
            <a:pPr>
              <a:lnSpc>
                <a:spcPct val="90000"/>
              </a:lnSpc>
              <a:spcAft>
                <a:spcPts val="600"/>
              </a:spcAft>
            </a:pPr>
            <a:r>
              <a:rPr lang="en-US" sz="600" i="1" dirty="0">
                <a:solidFill>
                  <a:schemeClr val="accent3">
                    <a:lumMod val="50000"/>
                    <a:lumOff val="50000"/>
                  </a:schemeClr>
                </a:solidFill>
                <a:latin typeface="Trebuchet MS" panose="020B0703020202090204" pitchFamily="34" charset="0"/>
              </a:rPr>
              <a:t>Topics added based on industry trends and future case needs</a:t>
            </a:r>
          </a:p>
        </p:txBody>
      </p:sp>
      <p:sp>
        <p:nvSpPr>
          <p:cNvPr id="206" name="ValueChainStarter">
            <a:extLst>
              <a:ext uri="{FF2B5EF4-FFF2-40B4-BE49-F238E27FC236}">
                <a16:creationId xmlns:a16="http://schemas.microsoft.com/office/drawing/2014/main" id="{DB1E78D8-CCB8-D341-A465-261C9A30871B}"/>
              </a:ext>
            </a:extLst>
          </p:cNvPr>
          <p:cNvSpPr>
            <a:spLocks noChangeArrowheads="1"/>
          </p:cNvSpPr>
          <p:nvPr>
            <p:custDataLst>
              <p:tags r:id="rId59"/>
            </p:custDataLst>
          </p:nvPr>
        </p:nvSpPr>
        <p:spPr bwMode="gray">
          <a:xfrm>
            <a:off x="2017577" y="4313859"/>
            <a:ext cx="2409973" cy="172969"/>
          </a:xfrm>
          <a:prstGeom prst="rect">
            <a:avLst/>
          </a:prstGeom>
          <a:solidFill>
            <a:schemeClr val="accent1">
              <a:lumMod val="75000"/>
              <a:lumOff val="25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Practicality &amp; Effectiveness</a:t>
            </a:r>
          </a:p>
        </p:txBody>
      </p:sp>
      <p:sp>
        <p:nvSpPr>
          <p:cNvPr id="207" name="ValueChainStarter">
            <a:extLst>
              <a:ext uri="{FF2B5EF4-FFF2-40B4-BE49-F238E27FC236}">
                <a16:creationId xmlns:a16="http://schemas.microsoft.com/office/drawing/2014/main" id="{08FDD73A-F247-6945-A601-26EA103FF178}"/>
              </a:ext>
            </a:extLst>
          </p:cNvPr>
          <p:cNvSpPr>
            <a:spLocks noChangeArrowheads="1"/>
          </p:cNvSpPr>
          <p:nvPr>
            <p:custDataLst>
              <p:tags r:id="rId60"/>
            </p:custDataLst>
          </p:nvPr>
        </p:nvSpPr>
        <p:spPr bwMode="gray">
          <a:xfrm>
            <a:off x="2017577" y="4514624"/>
            <a:ext cx="2409973" cy="172969"/>
          </a:xfrm>
          <a:prstGeom prst="rect">
            <a:avLst/>
          </a:prstGeom>
          <a:solidFill>
            <a:schemeClr val="accent1">
              <a:lumMod val="75000"/>
              <a:lumOff val="25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Communication &amp; Presence</a:t>
            </a:r>
          </a:p>
        </p:txBody>
      </p:sp>
      <p:sp>
        <p:nvSpPr>
          <p:cNvPr id="208" name="ValueChainStarter">
            <a:extLst>
              <a:ext uri="{FF2B5EF4-FFF2-40B4-BE49-F238E27FC236}">
                <a16:creationId xmlns:a16="http://schemas.microsoft.com/office/drawing/2014/main" id="{0562D570-C1FF-D140-A93D-FA23AD4DA524}"/>
              </a:ext>
            </a:extLst>
          </p:cNvPr>
          <p:cNvSpPr>
            <a:spLocks noChangeArrowheads="1"/>
          </p:cNvSpPr>
          <p:nvPr>
            <p:custDataLst>
              <p:tags r:id="rId61"/>
            </p:custDataLst>
          </p:nvPr>
        </p:nvSpPr>
        <p:spPr bwMode="gray">
          <a:xfrm>
            <a:off x="2017577" y="4715389"/>
            <a:ext cx="2409973" cy="172969"/>
          </a:xfrm>
          <a:prstGeom prst="rect">
            <a:avLst/>
          </a:prstGeom>
          <a:solidFill>
            <a:schemeClr val="accent1">
              <a:lumMod val="75000"/>
              <a:lumOff val="25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Client Interaction</a:t>
            </a:r>
          </a:p>
        </p:txBody>
      </p:sp>
      <p:sp>
        <p:nvSpPr>
          <p:cNvPr id="209" name="Oval 208">
            <a:extLst>
              <a:ext uri="{FF2B5EF4-FFF2-40B4-BE49-F238E27FC236}">
                <a16:creationId xmlns:a16="http://schemas.microsoft.com/office/drawing/2014/main" id="{7A3C0739-E1CC-1B4B-9249-B4111E9F61D2}"/>
              </a:ext>
            </a:extLst>
          </p:cNvPr>
          <p:cNvSpPr/>
          <p:nvPr/>
        </p:nvSpPr>
        <p:spPr>
          <a:xfrm>
            <a:off x="4281699" y="4347359"/>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L1</a:t>
            </a:r>
          </a:p>
        </p:txBody>
      </p:sp>
      <p:sp>
        <p:nvSpPr>
          <p:cNvPr id="210" name="Oval 209">
            <a:extLst>
              <a:ext uri="{FF2B5EF4-FFF2-40B4-BE49-F238E27FC236}">
                <a16:creationId xmlns:a16="http://schemas.microsoft.com/office/drawing/2014/main" id="{48035941-39A7-0744-A56F-6484A358C425}"/>
              </a:ext>
            </a:extLst>
          </p:cNvPr>
          <p:cNvSpPr/>
          <p:nvPr/>
        </p:nvSpPr>
        <p:spPr>
          <a:xfrm>
            <a:off x="4279627" y="4548124"/>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L1</a:t>
            </a:r>
          </a:p>
        </p:txBody>
      </p:sp>
      <p:sp>
        <p:nvSpPr>
          <p:cNvPr id="211" name="Oval 210">
            <a:extLst>
              <a:ext uri="{FF2B5EF4-FFF2-40B4-BE49-F238E27FC236}">
                <a16:creationId xmlns:a16="http://schemas.microsoft.com/office/drawing/2014/main" id="{1F16CF93-F414-4241-BA30-BFE6D17A3618}"/>
              </a:ext>
            </a:extLst>
          </p:cNvPr>
          <p:cNvSpPr/>
          <p:nvPr/>
        </p:nvSpPr>
        <p:spPr>
          <a:xfrm>
            <a:off x="4277555" y="4748889"/>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L1</a:t>
            </a:r>
          </a:p>
        </p:txBody>
      </p:sp>
      <p:sp>
        <p:nvSpPr>
          <p:cNvPr id="212" name="ValueChainStarter">
            <a:extLst>
              <a:ext uri="{FF2B5EF4-FFF2-40B4-BE49-F238E27FC236}">
                <a16:creationId xmlns:a16="http://schemas.microsoft.com/office/drawing/2014/main" id="{E448EE48-3D70-7849-B6CB-D449E89C5838}"/>
              </a:ext>
            </a:extLst>
          </p:cNvPr>
          <p:cNvSpPr>
            <a:spLocks noChangeArrowheads="1"/>
          </p:cNvSpPr>
          <p:nvPr>
            <p:custDataLst>
              <p:tags r:id="rId62"/>
            </p:custDataLst>
          </p:nvPr>
        </p:nvSpPr>
        <p:spPr bwMode="gray">
          <a:xfrm>
            <a:off x="2017577" y="5129751"/>
            <a:ext cx="4860380" cy="172969"/>
          </a:xfrm>
          <a:prstGeom prst="rect">
            <a:avLst/>
          </a:prstGeom>
          <a:solidFill>
            <a:schemeClr val="bg1">
              <a:lumMod val="85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accent3">
                    <a:lumMod val="95000"/>
                    <a:lumOff val="5000"/>
                  </a:schemeClr>
                </a:solidFill>
                <a:latin typeface="Trebuchet MS" panose="020B0703020202090204" pitchFamily="34" charset="0"/>
              </a:rPr>
              <a:t>BCG Consulting Foundation</a:t>
            </a:r>
          </a:p>
        </p:txBody>
      </p:sp>
      <p:sp>
        <p:nvSpPr>
          <p:cNvPr id="214" name="ValueChainStarter">
            <a:extLst>
              <a:ext uri="{FF2B5EF4-FFF2-40B4-BE49-F238E27FC236}">
                <a16:creationId xmlns:a16="http://schemas.microsoft.com/office/drawing/2014/main" id="{C0DD0420-0C1F-824E-83E5-8BB7ECBE423F}"/>
              </a:ext>
            </a:extLst>
          </p:cNvPr>
          <p:cNvSpPr>
            <a:spLocks noChangeArrowheads="1"/>
          </p:cNvSpPr>
          <p:nvPr>
            <p:custDataLst>
              <p:tags r:id="rId63"/>
            </p:custDataLst>
          </p:nvPr>
        </p:nvSpPr>
        <p:spPr bwMode="gray">
          <a:xfrm>
            <a:off x="2017577" y="4925935"/>
            <a:ext cx="2409973" cy="172969"/>
          </a:xfrm>
          <a:prstGeom prst="rect">
            <a:avLst/>
          </a:prstGeom>
          <a:solidFill>
            <a:schemeClr val="accent1">
              <a:lumMod val="75000"/>
              <a:lumOff val="25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Team Contribution</a:t>
            </a:r>
          </a:p>
        </p:txBody>
      </p:sp>
      <p:sp>
        <p:nvSpPr>
          <p:cNvPr id="215" name="Oval 214">
            <a:extLst>
              <a:ext uri="{FF2B5EF4-FFF2-40B4-BE49-F238E27FC236}">
                <a16:creationId xmlns:a16="http://schemas.microsoft.com/office/drawing/2014/main" id="{94D4DB7F-9F2C-2F46-86F7-49BB027848B9}"/>
              </a:ext>
            </a:extLst>
          </p:cNvPr>
          <p:cNvSpPr/>
          <p:nvPr/>
        </p:nvSpPr>
        <p:spPr>
          <a:xfrm>
            <a:off x="4277555" y="4959435"/>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L1</a:t>
            </a:r>
          </a:p>
        </p:txBody>
      </p:sp>
      <p:sp>
        <p:nvSpPr>
          <p:cNvPr id="216" name="ValueChainStarter">
            <a:extLst>
              <a:ext uri="{FF2B5EF4-FFF2-40B4-BE49-F238E27FC236}">
                <a16:creationId xmlns:a16="http://schemas.microsoft.com/office/drawing/2014/main" id="{E0CE56B5-4DB6-9B48-9DA1-9D3F4DBEB13A}"/>
              </a:ext>
            </a:extLst>
          </p:cNvPr>
          <p:cNvSpPr>
            <a:spLocks noChangeArrowheads="1"/>
          </p:cNvSpPr>
          <p:nvPr>
            <p:custDataLst>
              <p:tags r:id="rId64"/>
            </p:custDataLst>
          </p:nvPr>
        </p:nvSpPr>
        <p:spPr bwMode="gray">
          <a:xfrm>
            <a:off x="4467984" y="4314588"/>
            <a:ext cx="2409973" cy="172969"/>
          </a:xfrm>
          <a:prstGeom prst="rect">
            <a:avLst/>
          </a:prstGeom>
          <a:solidFill>
            <a:schemeClr val="accent1">
              <a:lumMod val="90000"/>
              <a:lumOff val="1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Practicality &amp; Effectiveness</a:t>
            </a:r>
          </a:p>
        </p:txBody>
      </p:sp>
      <p:sp>
        <p:nvSpPr>
          <p:cNvPr id="217" name="ValueChainStarter">
            <a:extLst>
              <a:ext uri="{FF2B5EF4-FFF2-40B4-BE49-F238E27FC236}">
                <a16:creationId xmlns:a16="http://schemas.microsoft.com/office/drawing/2014/main" id="{F7FBD692-87ED-8741-8E9C-9ADCD0B667D8}"/>
              </a:ext>
            </a:extLst>
          </p:cNvPr>
          <p:cNvSpPr>
            <a:spLocks noChangeArrowheads="1"/>
          </p:cNvSpPr>
          <p:nvPr>
            <p:custDataLst>
              <p:tags r:id="rId65"/>
            </p:custDataLst>
          </p:nvPr>
        </p:nvSpPr>
        <p:spPr bwMode="gray">
          <a:xfrm>
            <a:off x="4467984" y="4515353"/>
            <a:ext cx="2409973" cy="172969"/>
          </a:xfrm>
          <a:prstGeom prst="rect">
            <a:avLst/>
          </a:prstGeom>
          <a:solidFill>
            <a:schemeClr val="accent1">
              <a:lumMod val="90000"/>
              <a:lumOff val="1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Communication &amp; Presence</a:t>
            </a:r>
          </a:p>
        </p:txBody>
      </p:sp>
      <p:sp>
        <p:nvSpPr>
          <p:cNvPr id="218" name="ValueChainStarter">
            <a:extLst>
              <a:ext uri="{FF2B5EF4-FFF2-40B4-BE49-F238E27FC236}">
                <a16:creationId xmlns:a16="http://schemas.microsoft.com/office/drawing/2014/main" id="{08C074E7-B718-224D-958A-A595B2988252}"/>
              </a:ext>
            </a:extLst>
          </p:cNvPr>
          <p:cNvSpPr>
            <a:spLocks noChangeArrowheads="1"/>
          </p:cNvSpPr>
          <p:nvPr>
            <p:custDataLst>
              <p:tags r:id="rId66"/>
            </p:custDataLst>
          </p:nvPr>
        </p:nvSpPr>
        <p:spPr bwMode="gray">
          <a:xfrm>
            <a:off x="4467984" y="4716118"/>
            <a:ext cx="2409973" cy="172969"/>
          </a:xfrm>
          <a:prstGeom prst="rect">
            <a:avLst/>
          </a:prstGeom>
          <a:solidFill>
            <a:schemeClr val="accent1">
              <a:lumMod val="90000"/>
              <a:lumOff val="1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Client Interaction</a:t>
            </a:r>
          </a:p>
        </p:txBody>
      </p:sp>
      <p:sp>
        <p:nvSpPr>
          <p:cNvPr id="219" name="Oval 218">
            <a:extLst>
              <a:ext uri="{FF2B5EF4-FFF2-40B4-BE49-F238E27FC236}">
                <a16:creationId xmlns:a16="http://schemas.microsoft.com/office/drawing/2014/main" id="{C66B5687-557A-0848-83A7-B2152868D7FC}"/>
              </a:ext>
            </a:extLst>
          </p:cNvPr>
          <p:cNvSpPr/>
          <p:nvPr/>
        </p:nvSpPr>
        <p:spPr>
          <a:xfrm>
            <a:off x="6732106" y="4348088"/>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L2</a:t>
            </a:r>
          </a:p>
        </p:txBody>
      </p:sp>
      <p:sp>
        <p:nvSpPr>
          <p:cNvPr id="220" name="Oval 219">
            <a:extLst>
              <a:ext uri="{FF2B5EF4-FFF2-40B4-BE49-F238E27FC236}">
                <a16:creationId xmlns:a16="http://schemas.microsoft.com/office/drawing/2014/main" id="{323B9BA4-6EE3-2647-82A0-8D992289A77A}"/>
              </a:ext>
            </a:extLst>
          </p:cNvPr>
          <p:cNvSpPr/>
          <p:nvPr/>
        </p:nvSpPr>
        <p:spPr>
          <a:xfrm>
            <a:off x="6730034" y="4548853"/>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L2</a:t>
            </a:r>
          </a:p>
        </p:txBody>
      </p:sp>
      <p:sp>
        <p:nvSpPr>
          <p:cNvPr id="221" name="Oval 220">
            <a:extLst>
              <a:ext uri="{FF2B5EF4-FFF2-40B4-BE49-F238E27FC236}">
                <a16:creationId xmlns:a16="http://schemas.microsoft.com/office/drawing/2014/main" id="{7FF2B776-F658-054C-93C1-23E1F71429F1}"/>
              </a:ext>
            </a:extLst>
          </p:cNvPr>
          <p:cNvSpPr/>
          <p:nvPr/>
        </p:nvSpPr>
        <p:spPr>
          <a:xfrm>
            <a:off x="6727962" y="4749618"/>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L2</a:t>
            </a:r>
          </a:p>
        </p:txBody>
      </p:sp>
      <p:sp>
        <p:nvSpPr>
          <p:cNvPr id="222" name="ValueChainStarter">
            <a:extLst>
              <a:ext uri="{FF2B5EF4-FFF2-40B4-BE49-F238E27FC236}">
                <a16:creationId xmlns:a16="http://schemas.microsoft.com/office/drawing/2014/main" id="{8E7D2A27-34D1-D449-84D7-770F4DBB5AA7}"/>
              </a:ext>
            </a:extLst>
          </p:cNvPr>
          <p:cNvSpPr>
            <a:spLocks noChangeArrowheads="1"/>
          </p:cNvSpPr>
          <p:nvPr>
            <p:custDataLst>
              <p:tags r:id="rId67"/>
            </p:custDataLst>
          </p:nvPr>
        </p:nvSpPr>
        <p:spPr bwMode="gray">
          <a:xfrm>
            <a:off x="4467984" y="4926664"/>
            <a:ext cx="2409973" cy="172969"/>
          </a:xfrm>
          <a:prstGeom prst="rect">
            <a:avLst/>
          </a:prstGeom>
          <a:solidFill>
            <a:schemeClr val="accent1">
              <a:lumMod val="90000"/>
              <a:lumOff val="1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Team Contribution</a:t>
            </a:r>
          </a:p>
        </p:txBody>
      </p:sp>
      <p:sp>
        <p:nvSpPr>
          <p:cNvPr id="223" name="Oval 222">
            <a:extLst>
              <a:ext uri="{FF2B5EF4-FFF2-40B4-BE49-F238E27FC236}">
                <a16:creationId xmlns:a16="http://schemas.microsoft.com/office/drawing/2014/main" id="{6C85EC5C-B90A-B342-8E33-05CC1B416F26}"/>
              </a:ext>
            </a:extLst>
          </p:cNvPr>
          <p:cNvSpPr/>
          <p:nvPr/>
        </p:nvSpPr>
        <p:spPr>
          <a:xfrm>
            <a:off x="6727962" y="4960164"/>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L2</a:t>
            </a:r>
          </a:p>
        </p:txBody>
      </p:sp>
      <p:sp>
        <p:nvSpPr>
          <p:cNvPr id="224" name="ValueChainStarter">
            <a:extLst>
              <a:ext uri="{FF2B5EF4-FFF2-40B4-BE49-F238E27FC236}">
                <a16:creationId xmlns:a16="http://schemas.microsoft.com/office/drawing/2014/main" id="{F5870E13-E772-1842-8169-7ECEBF7622A6}"/>
              </a:ext>
            </a:extLst>
          </p:cNvPr>
          <p:cNvSpPr>
            <a:spLocks noChangeArrowheads="1"/>
          </p:cNvSpPr>
          <p:nvPr>
            <p:custDataLst>
              <p:tags r:id="rId68"/>
            </p:custDataLst>
          </p:nvPr>
        </p:nvSpPr>
        <p:spPr bwMode="gray">
          <a:xfrm>
            <a:off x="6918390" y="4313859"/>
            <a:ext cx="2409973" cy="172969"/>
          </a:xfrm>
          <a:prstGeom prst="rect">
            <a:avLst/>
          </a:prstGeom>
          <a:solidFill>
            <a:schemeClr val="tx2">
              <a:lumMod val="5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Value Creation</a:t>
            </a:r>
          </a:p>
        </p:txBody>
      </p:sp>
      <p:sp>
        <p:nvSpPr>
          <p:cNvPr id="225" name="ValueChainStarter">
            <a:extLst>
              <a:ext uri="{FF2B5EF4-FFF2-40B4-BE49-F238E27FC236}">
                <a16:creationId xmlns:a16="http://schemas.microsoft.com/office/drawing/2014/main" id="{819099A4-B6AF-BF4B-A095-C8F997B89A1B}"/>
              </a:ext>
            </a:extLst>
          </p:cNvPr>
          <p:cNvSpPr>
            <a:spLocks noChangeArrowheads="1"/>
          </p:cNvSpPr>
          <p:nvPr>
            <p:custDataLst>
              <p:tags r:id="rId69"/>
            </p:custDataLst>
          </p:nvPr>
        </p:nvSpPr>
        <p:spPr bwMode="gray">
          <a:xfrm>
            <a:off x="6918390" y="4514624"/>
            <a:ext cx="2409973" cy="172969"/>
          </a:xfrm>
          <a:prstGeom prst="rect">
            <a:avLst/>
          </a:prstGeom>
          <a:solidFill>
            <a:schemeClr val="accent1">
              <a:lumMod val="90000"/>
              <a:lumOff val="1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Communication &amp; Influence (incl. PLF)</a:t>
            </a:r>
          </a:p>
        </p:txBody>
      </p:sp>
      <p:sp>
        <p:nvSpPr>
          <p:cNvPr id="226" name="ValueChainStarter">
            <a:extLst>
              <a:ext uri="{FF2B5EF4-FFF2-40B4-BE49-F238E27FC236}">
                <a16:creationId xmlns:a16="http://schemas.microsoft.com/office/drawing/2014/main" id="{57357FDE-B93B-C14C-8FA0-EE532D806E74}"/>
              </a:ext>
            </a:extLst>
          </p:cNvPr>
          <p:cNvSpPr>
            <a:spLocks noChangeArrowheads="1"/>
          </p:cNvSpPr>
          <p:nvPr>
            <p:custDataLst>
              <p:tags r:id="rId70"/>
            </p:custDataLst>
          </p:nvPr>
        </p:nvSpPr>
        <p:spPr bwMode="gray">
          <a:xfrm>
            <a:off x="6918390" y="4715389"/>
            <a:ext cx="2409973" cy="172969"/>
          </a:xfrm>
          <a:prstGeom prst="rect">
            <a:avLst/>
          </a:prstGeom>
          <a:solidFill>
            <a:schemeClr val="accent1">
              <a:lumMod val="90000"/>
              <a:lumOff val="1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Relationship Management</a:t>
            </a:r>
          </a:p>
        </p:txBody>
      </p:sp>
      <p:sp>
        <p:nvSpPr>
          <p:cNvPr id="227" name="Oval 226">
            <a:extLst>
              <a:ext uri="{FF2B5EF4-FFF2-40B4-BE49-F238E27FC236}">
                <a16:creationId xmlns:a16="http://schemas.microsoft.com/office/drawing/2014/main" id="{72581A5B-0F28-624B-B5A0-AB00A70FBB31}"/>
              </a:ext>
            </a:extLst>
          </p:cNvPr>
          <p:cNvSpPr/>
          <p:nvPr/>
        </p:nvSpPr>
        <p:spPr>
          <a:xfrm>
            <a:off x="9182512" y="4347359"/>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L3</a:t>
            </a:r>
          </a:p>
        </p:txBody>
      </p:sp>
      <p:sp>
        <p:nvSpPr>
          <p:cNvPr id="228" name="Oval 227">
            <a:extLst>
              <a:ext uri="{FF2B5EF4-FFF2-40B4-BE49-F238E27FC236}">
                <a16:creationId xmlns:a16="http://schemas.microsoft.com/office/drawing/2014/main" id="{D984CB5F-DBD5-8D41-B1D9-AC8457F62E0A}"/>
              </a:ext>
            </a:extLst>
          </p:cNvPr>
          <p:cNvSpPr/>
          <p:nvPr/>
        </p:nvSpPr>
        <p:spPr>
          <a:xfrm>
            <a:off x="9180440" y="4548124"/>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L3</a:t>
            </a:r>
          </a:p>
        </p:txBody>
      </p:sp>
      <p:sp>
        <p:nvSpPr>
          <p:cNvPr id="229" name="Oval 228">
            <a:extLst>
              <a:ext uri="{FF2B5EF4-FFF2-40B4-BE49-F238E27FC236}">
                <a16:creationId xmlns:a16="http://schemas.microsoft.com/office/drawing/2014/main" id="{19A4A6AE-08B8-AE41-82C1-BE071599DDF9}"/>
              </a:ext>
            </a:extLst>
          </p:cNvPr>
          <p:cNvSpPr/>
          <p:nvPr/>
        </p:nvSpPr>
        <p:spPr>
          <a:xfrm>
            <a:off x="9178368" y="4748889"/>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L3</a:t>
            </a:r>
          </a:p>
        </p:txBody>
      </p:sp>
      <p:sp>
        <p:nvSpPr>
          <p:cNvPr id="230" name="ValueChainStarter">
            <a:extLst>
              <a:ext uri="{FF2B5EF4-FFF2-40B4-BE49-F238E27FC236}">
                <a16:creationId xmlns:a16="http://schemas.microsoft.com/office/drawing/2014/main" id="{56CD7F94-1577-9B42-B339-776D8A089F80}"/>
              </a:ext>
            </a:extLst>
          </p:cNvPr>
          <p:cNvSpPr>
            <a:spLocks noChangeArrowheads="1"/>
          </p:cNvSpPr>
          <p:nvPr>
            <p:custDataLst>
              <p:tags r:id="rId71"/>
            </p:custDataLst>
          </p:nvPr>
        </p:nvSpPr>
        <p:spPr bwMode="gray">
          <a:xfrm>
            <a:off x="6918390" y="4921946"/>
            <a:ext cx="2409973" cy="172969"/>
          </a:xfrm>
          <a:prstGeom prst="rect">
            <a:avLst/>
          </a:prstGeom>
          <a:solidFill>
            <a:schemeClr val="tx2">
              <a:lumMod val="5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Project Management (incl. PLF)</a:t>
            </a:r>
          </a:p>
        </p:txBody>
      </p:sp>
      <p:sp>
        <p:nvSpPr>
          <p:cNvPr id="231" name="Oval 230">
            <a:extLst>
              <a:ext uri="{FF2B5EF4-FFF2-40B4-BE49-F238E27FC236}">
                <a16:creationId xmlns:a16="http://schemas.microsoft.com/office/drawing/2014/main" id="{1F032C4A-B5B4-AB40-BB62-D85F538A24AB}"/>
              </a:ext>
            </a:extLst>
          </p:cNvPr>
          <p:cNvSpPr/>
          <p:nvPr/>
        </p:nvSpPr>
        <p:spPr>
          <a:xfrm>
            <a:off x="9178368" y="4955446"/>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L3</a:t>
            </a:r>
          </a:p>
        </p:txBody>
      </p:sp>
      <p:sp>
        <p:nvSpPr>
          <p:cNvPr id="232" name="ValueChainStarter">
            <a:extLst>
              <a:ext uri="{FF2B5EF4-FFF2-40B4-BE49-F238E27FC236}">
                <a16:creationId xmlns:a16="http://schemas.microsoft.com/office/drawing/2014/main" id="{A1B3EC77-EEAB-4842-A219-335ACCAE02C5}"/>
              </a:ext>
            </a:extLst>
          </p:cNvPr>
          <p:cNvSpPr>
            <a:spLocks noChangeArrowheads="1"/>
          </p:cNvSpPr>
          <p:nvPr>
            <p:custDataLst>
              <p:tags r:id="rId72"/>
            </p:custDataLst>
          </p:nvPr>
        </p:nvSpPr>
        <p:spPr bwMode="gray">
          <a:xfrm>
            <a:off x="9368795" y="4314588"/>
            <a:ext cx="2409973" cy="172969"/>
          </a:xfrm>
          <a:prstGeom prst="rect">
            <a:avLst/>
          </a:prstGeom>
          <a:solidFill>
            <a:schemeClr val="tx2">
              <a:lumMod val="5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Value Creation &amp; Impact</a:t>
            </a:r>
          </a:p>
        </p:txBody>
      </p:sp>
      <p:sp>
        <p:nvSpPr>
          <p:cNvPr id="233" name="ValueChainStarter">
            <a:extLst>
              <a:ext uri="{FF2B5EF4-FFF2-40B4-BE49-F238E27FC236}">
                <a16:creationId xmlns:a16="http://schemas.microsoft.com/office/drawing/2014/main" id="{019586AE-CF9C-F14E-B5D2-F6A8B2DC6C6A}"/>
              </a:ext>
            </a:extLst>
          </p:cNvPr>
          <p:cNvSpPr>
            <a:spLocks noChangeArrowheads="1"/>
          </p:cNvSpPr>
          <p:nvPr>
            <p:custDataLst>
              <p:tags r:id="rId73"/>
            </p:custDataLst>
          </p:nvPr>
        </p:nvSpPr>
        <p:spPr bwMode="gray">
          <a:xfrm>
            <a:off x="9368795" y="4515353"/>
            <a:ext cx="2409973" cy="172969"/>
          </a:xfrm>
          <a:prstGeom prst="rect">
            <a:avLst/>
          </a:prstGeom>
          <a:solidFill>
            <a:schemeClr val="tx2">
              <a:lumMod val="5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Communication &amp; Influence (Incl. CLF)</a:t>
            </a:r>
          </a:p>
        </p:txBody>
      </p:sp>
      <p:sp>
        <p:nvSpPr>
          <p:cNvPr id="234" name="ValueChainStarter">
            <a:extLst>
              <a:ext uri="{FF2B5EF4-FFF2-40B4-BE49-F238E27FC236}">
                <a16:creationId xmlns:a16="http://schemas.microsoft.com/office/drawing/2014/main" id="{D2FF7217-A350-3048-AEC4-5775B4C0E229}"/>
              </a:ext>
            </a:extLst>
          </p:cNvPr>
          <p:cNvSpPr>
            <a:spLocks noChangeArrowheads="1"/>
          </p:cNvSpPr>
          <p:nvPr>
            <p:custDataLst>
              <p:tags r:id="rId74"/>
            </p:custDataLst>
          </p:nvPr>
        </p:nvSpPr>
        <p:spPr bwMode="gray">
          <a:xfrm>
            <a:off x="9368795" y="4716118"/>
            <a:ext cx="2409973" cy="172969"/>
          </a:xfrm>
          <a:prstGeom prst="rect">
            <a:avLst/>
          </a:prstGeom>
          <a:solidFill>
            <a:schemeClr val="accent1">
              <a:lumMod val="90000"/>
              <a:lumOff val="1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Relationship Dev. &amp; Commercial Drive (incl. ACLP)</a:t>
            </a:r>
          </a:p>
        </p:txBody>
      </p:sp>
      <p:sp>
        <p:nvSpPr>
          <p:cNvPr id="235" name="Oval 234">
            <a:extLst>
              <a:ext uri="{FF2B5EF4-FFF2-40B4-BE49-F238E27FC236}">
                <a16:creationId xmlns:a16="http://schemas.microsoft.com/office/drawing/2014/main" id="{4C5B3690-B74F-6143-8F00-24006746000D}"/>
              </a:ext>
            </a:extLst>
          </p:cNvPr>
          <p:cNvSpPr/>
          <p:nvPr/>
        </p:nvSpPr>
        <p:spPr>
          <a:xfrm>
            <a:off x="11632917" y="4348088"/>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L4</a:t>
            </a:r>
          </a:p>
        </p:txBody>
      </p:sp>
      <p:sp>
        <p:nvSpPr>
          <p:cNvPr id="236" name="Oval 235">
            <a:extLst>
              <a:ext uri="{FF2B5EF4-FFF2-40B4-BE49-F238E27FC236}">
                <a16:creationId xmlns:a16="http://schemas.microsoft.com/office/drawing/2014/main" id="{674555F9-EF50-9F44-9B0B-FD06B9209F9F}"/>
              </a:ext>
            </a:extLst>
          </p:cNvPr>
          <p:cNvSpPr/>
          <p:nvPr/>
        </p:nvSpPr>
        <p:spPr>
          <a:xfrm>
            <a:off x="11630845" y="4548853"/>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L4</a:t>
            </a:r>
          </a:p>
        </p:txBody>
      </p:sp>
      <p:sp>
        <p:nvSpPr>
          <p:cNvPr id="237" name="Oval 236">
            <a:extLst>
              <a:ext uri="{FF2B5EF4-FFF2-40B4-BE49-F238E27FC236}">
                <a16:creationId xmlns:a16="http://schemas.microsoft.com/office/drawing/2014/main" id="{8019AF0E-91A6-3B44-9D0C-EA44B69F8ACD}"/>
              </a:ext>
            </a:extLst>
          </p:cNvPr>
          <p:cNvSpPr/>
          <p:nvPr/>
        </p:nvSpPr>
        <p:spPr>
          <a:xfrm>
            <a:off x="11628773" y="4749618"/>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L4</a:t>
            </a:r>
          </a:p>
        </p:txBody>
      </p:sp>
      <p:sp>
        <p:nvSpPr>
          <p:cNvPr id="238" name="ValueChainStarter">
            <a:extLst>
              <a:ext uri="{FF2B5EF4-FFF2-40B4-BE49-F238E27FC236}">
                <a16:creationId xmlns:a16="http://schemas.microsoft.com/office/drawing/2014/main" id="{99003A0F-5B23-1644-8774-1B9B0E5C3B81}"/>
              </a:ext>
            </a:extLst>
          </p:cNvPr>
          <p:cNvSpPr>
            <a:spLocks noChangeArrowheads="1"/>
          </p:cNvSpPr>
          <p:nvPr>
            <p:custDataLst>
              <p:tags r:id="rId75"/>
            </p:custDataLst>
          </p:nvPr>
        </p:nvSpPr>
        <p:spPr bwMode="gray">
          <a:xfrm>
            <a:off x="9368795" y="4922675"/>
            <a:ext cx="2409973" cy="172969"/>
          </a:xfrm>
          <a:prstGeom prst="rect">
            <a:avLst/>
          </a:prstGeom>
          <a:solidFill>
            <a:schemeClr val="tx2">
              <a:lumMod val="5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Project Management</a:t>
            </a:r>
          </a:p>
        </p:txBody>
      </p:sp>
      <p:sp>
        <p:nvSpPr>
          <p:cNvPr id="239" name="Oval 238">
            <a:extLst>
              <a:ext uri="{FF2B5EF4-FFF2-40B4-BE49-F238E27FC236}">
                <a16:creationId xmlns:a16="http://schemas.microsoft.com/office/drawing/2014/main" id="{439CD3BC-445E-5A4A-BB29-ACEEDE0322DA}"/>
              </a:ext>
            </a:extLst>
          </p:cNvPr>
          <p:cNvSpPr/>
          <p:nvPr/>
        </p:nvSpPr>
        <p:spPr>
          <a:xfrm>
            <a:off x="11628773" y="4956175"/>
            <a:ext cx="110712" cy="110712"/>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500" dirty="0">
                <a:solidFill>
                  <a:schemeClr val="bg2">
                    <a:lumMod val="10000"/>
                  </a:schemeClr>
                </a:solidFill>
                <a:latin typeface="Trebuchet MS" panose="020B0703020202090204" pitchFamily="34" charset="0"/>
              </a:rPr>
              <a:t>L4</a:t>
            </a:r>
          </a:p>
        </p:txBody>
      </p:sp>
      <p:sp>
        <p:nvSpPr>
          <p:cNvPr id="240" name="ValueChainStarter">
            <a:extLst>
              <a:ext uri="{FF2B5EF4-FFF2-40B4-BE49-F238E27FC236}">
                <a16:creationId xmlns:a16="http://schemas.microsoft.com/office/drawing/2014/main" id="{BFC59CED-F32C-7046-A9D4-1B1C139D89CD}"/>
              </a:ext>
            </a:extLst>
          </p:cNvPr>
          <p:cNvSpPr>
            <a:spLocks noChangeArrowheads="1"/>
          </p:cNvSpPr>
          <p:nvPr>
            <p:custDataLst>
              <p:tags r:id="rId76"/>
            </p:custDataLst>
          </p:nvPr>
        </p:nvSpPr>
        <p:spPr bwMode="gray">
          <a:xfrm>
            <a:off x="6918388" y="5129750"/>
            <a:ext cx="4860380" cy="172969"/>
          </a:xfrm>
          <a:prstGeom prst="rect">
            <a:avLst/>
          </a:prstGeom>
          <a:solidFill>
            <a:schemeClr val="tx2">
              <a:lumMod val="5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Team Management (incl. APLF)</a:t>
            </a:r>
          </a:p>
        </p:txBody>
      </p:sp>
      <p:sp>
        <p:nvSpPr>
          <p:cNvPr id="241" name="ValueChainStarter">
            <a:extLst>
              <a:ext uri="{FF2B5EF4-FFF2-40B4-BE49-F238E27FC236}">
                <a16:creationId xmlns:a16="http://schemas.microsoft.com/office/drawing/2014/main" id="{325F29A4-68AA-FA4D-A92D-2D02705F1D05}"/>
              </a:ext>
            </a:extLst>
          </p:cNvPr>
          <p:cNvSpPr>
            <a:spLocks noChangeArrowheads="1"/>
          </p:cNvSpPr>
          <p:nvPr>
            <p:custDataLst>
              <p:tags r:id="rId77"/>
            </p:custDataLst>
          </p:nvPr>
        </p:nvSpPr>
        <p:spPr bwMode="gray">
          <a:xfrm>
            <a:off x="6918388" y="5340662"/>
            <a:ext cx="4860380" cy="172969"/>
          </a:xfrm>
          <a:prstGeom prst="rect">
            <a:avLst/>
          </a:prstGeom>
          <a:solidFill>
            <a:schemeClr val="accent1">
              <a:lumMod val="90000"/>
              <a:lumOff val="10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bg1"/>
                </a:solidFill>
                <a:latin typeface="Trebuchet MS" panose="020B0703020202090204" pitchFamily="34" charset="0"/>
              </a:rPr>
              <a:t>People Development (incl. CD Advisor training)</a:t>
            </a:r>
          </a:p>
        </p:txBody>
      </p:sp>
      <p:sp>
        <p:nvSpPr>
          <p:cNvPr id="130" name="ValueChainStarter">
            <a:extLst>
              <a:ext uri="{FF2B5EF4-FFF2-40B4-BE49-F238E27FC236}">
                <a16:creationId xmlns:a16="http://schemas.microsoft.com/office/drawing/2014/main" id="{BABAC302-BCB8-AF42-849F-E0AD50F16E2E}"/>
              </a:ext>
            </a:extLst>
          </p:cNvPr>
          <p:cNvSpPr>
            <a:spLocks noChangeArrowheads="1"/>
          </p:cNvSpPr>
          <p:nvPr>
            <p:custDataLst>
              <p:tags r:id="rId78"/>
            </p:custDataLst>
          </p:nvPr>
        </p:nvSpPr>
        <p:spPr bwMode="gray">
          <a:xfrm>
            <a:off x="2017577" y="5686450"/>
            <a:ext cx="4860380" cy="172969"/>
          </a:xfrm>
          <a:prstGeom prst="rect">
            <a:avLst/>
          </a:prstGeom>
          <a:solidFill>
            <a:schemeClr val="bg1">
              <a:lumMod val="85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accent3">
                    <a:lumMod val="95000"/>
                    <a:lumOff val="5000"/>
                  </a:schemeClr>
                </a:solidFill>
                <a:latin typeface="Trebuchet MS" panose="020B0703020202090204" pitchFamily="34" charset="0"/>
              </a:rPr>
              <a:t>New Hire Orientation</a:t>
            </a:r>
          </a:p>
        </p:txBody>
      </p:sp>
      <p:sp>
        <p:nvSpPr>
          <p:cNvPr id="131" name="ValueChainStarter">
            <a:extLst>
              <a:ext uri="{FF2B5EF4-FFF2-40B4-BE49-F238E27FC236}">
                <a16:creationId xmlns:a16="http://schemas.microsoft.com/office/drawing/2014/main" id="{C07DC95A-5605-3C40-81B5-B37E03851C56}"/>
              </a:ext>
            </a:extLst>
          </p:cNvPr>
          <p:cNvSpPr>
            <a:spLocks noChangeArrowheads="1"/>
          </p:cNvSpPr>
          <p:nvPr>
            <p:custDataLst>
              <p:tags r:id="rId79"/>
            </p:custDataLst>
          </p:nvPr>
        </p:nvSpPr>
        <p:spPr bwMode="gray">
          <a:xfrm>
            <a:off x="6918388" y="5688222"/>
            <a:ext cx="4860380" cy="172969"/>
          </a:xfrm>
          <a:prstGeom prst="rect">
            <a:avLst/>
          </a:prstGeom>
          <a:solidFill>
            <a:schemeClr val="bg1">
              <a:lumMod val="85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accent3">
                    <a:lumMod val="95000"/>
                    <a:lumOff val="5000"/>
                  </a:schemeClr>
                </a:solidFill>
                <a:latin typeface="Trebuchet MS" panose="020B0703020202090204" pitchFamily="34" charset="0"/>
              </a:rPr>
              <a:t>Senior Hire Orientation</a:t>
            </a:r>
          </a:p>
        </p:txBody>
      </p:sp>
      <p:sp>
        <p:nvSpPr>
          <p:cNvPr id="132" name="ValueChainStarter">
            <a:extLst>
              <a:ext uri="{FF2B5EF4-FFF2-40B4-BE49-F238E27FC236}">
                <a16:creationId xmlns:a16="http://schemas.microsoft.com/office/drawing/2014/main" id="{6F55D7C6-291F-CF4E-B713-EB2F70C9F758}"/>
              </a:ext>
            </a:extLst>
          </p:cNvPr>
          <p:cNvSpPr>
            <a:spLocks noChangeArrowheads="1"/>
          </p:cNvSpPr>
          <p:nvPr>
            <p:custDataLst>
              <p:tags r:id="rId80"/>
            </p:custDataLst>
          </p:nvPr>
        </p:nvSpPr>
        <p:spPr bwMode="gray">
          <a:xfrm>
            <a:off x="2017576" y="5904606"/>
            <a:ext cx="9761191" cy="172969"/>
          </a:xfrm>
          <a:prstGeom prst="rect">
            <a:avLst/>
          </a:prstGeom>
          <a:solidFill>
            <a:schemeClr val="bg1">
              <a:lumMod val="85000"/>
            </a:schemeClr>
          </a:solidFill>
          <a:ln w="38100" algn="ctr">
            <a:noFill/>
            <a:miter lim="800000"/>
            <a:headEnd/>
            <a:tailEnd/>
          </a:ln>
        </p:spPr>
        <p:txBody>
          <a:bodyPr wrap="square" lIns="36000" tIns="0" rIns="0" bIns="0" anchor="ctr" anchorCtr="0">
            <a:noAutofit/>
          </a:bodyPr>
          <a:lstStyle/>
          <a:p>
            <a:pPr>
              <a:lnSpc>
                <a:spcPct val="90000"/>
              </a:lnSpc>
              <a:spcAft>
                <a:spcPts val="600"/>
              </a:spcAft>
            </a:pPr>
            <a:r>
              <a:rPr lang="en-US" sz="700" dirty="0">
                <a:solidFill>
                  <a:schemeClr val="accent3">
                    <a:lumMod val="95000"/>
                    <a:lumOff val="5000"/>
                  </a:schemeClr>
                </a:solidFill>
                <a:latin typeface="Trebuchet MS" panose="020B0703020202090204" pitchFamily="34" charset="0"/>
              </a:rPr>
              <a:t>Other region specific trainings</a:t>
            </a:r>
          </a:p>
        </p:txBody>
      </p:sp>
    </p:spTree>
    <p:extLst>
      <p:ext uri="{BB962C8B-B14F-4D97-AF65-F5344CB8AC3E}">
        <p14:creationId xmlns:p14="http://schemas.microsoft.com/office/powerpoint/2010/main" val="10962609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662470-93FA-0C45-9BE6-9CF74D4DD21A}"/>
              </a:ext>
            </a:extLst>
          </p:cNvPr>
          <p:cNvPicPr>
            <a:picLocks noChangeAspect="1"/>
          </p:cNvPicPr>
          <p:nvPr/>
        </p:nvPicPr>
        <p:blipFill>
          <a:blip r:embed="rId3"/>
          <a:stretch>
            <a:fillRect/>
          </a:stretch>
        </p:blipFill>
        <p:spPr>
          <a:xfrm>
            <a:off x="648294" y="0"/>
            <a:ext cx="10895412" cy="6858000"/>
          </a:xfrm>
          <a:prstGeom prst="rect">
            <a:avLst/>
          </a:prstGeom>
        </p:spPr>
      </p:pic>
      <p:sp>
        <p:nvSpPr>
          <p:cNvPr id="4" name="Textfeld 1">
            <a:extLst>
              <a:ext uri="{FF2B5EF4-FFF2-40B4-BE49-F238E27FC236}">
                <a16:creationId xmlns:a16="http://schemas.microsoft.com/office/drawing/2014/main" id="{E779333A-9041-E243-8448-27A7A1846B4F}"/>
              </a:ext>
            </a:extLst>
          </p:cNvPr>
          <p:cNvSpPr txBox="1"/>
          <p:nvPr>
            <p:custDataLst>
              <p:tags r:id="rId1"/>
            </p:custDataLst>
          </p:nvPr>
        </p:nvSpPr>
        <p:spPr>
          <a:xfrm>
            <a:off x="489434" y="903617"/>
            <a:ext cx="2743200" cy="594009"/>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800" b="1" dirty="0">
                <a:solidFill>
                  <a:srgbClr val="575757"/>
                </a:solidFill>
                <a:sym typeface="Trebuchet MS" panose="020B0603020202020204" pitchFamily="34" charset="0"/>
              </a:rPr>
              <a:t>db 26.May.21: this is shown to make a connection from the LJ to ”the LJ in LAB” – HMW annotate or be clearer about the connection/synergy?
</a:t>
            </a:r>
          </a:p>
        </p:txBody>
      </p:sp>
    </p:spTree>
    <p:extLst>
      <p:ext uri="{BB962C8B-B14F-4D97-AF65-F5344CB8AC3E}">
        <p14:creationId xmlns:p14="http://schemas.microsoft.com/office/powerpoint/2010/main" val="2198532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30000" y="622800"/>
            <a:ext cx="10933350" cy="332399"/>
          </a:xfrm>
        </p:spPr>
        <p:txBody>
          <a:bodyPr vert="horz">
            <a:spAutoFit/>
          </a:bodyPr>
          <a:lstStyle/>
          <a:p>
            <a:pPr>
              <a:buSzPts val="2400"/>
            </a:pPr>
            <a:r>
              <a:rPr lang="en-US" dirty="0"/>
              <a:t>Learning Journey – Topic List Example</a:t>
            </a:r>
            <a:endParaRPr lang="en-US" sz="1600" dirty="0">
              <a:solidFill>
                <a:srgbClr val="575757">
                  <a:lumMod val="100000"/>
                </a:srgbClr>
              </a:solidFill>
              <a:latin typeface="Trebuchet MS" panose="020B0603020202020204" pitchFamily="34" charset="0"/>
            </a:endParaRPr>
          </a:p>
        </p:txBody>
      </p:sp>
      <p:graphicFrame>
        <p:nvGraphicFramePr>
          <p:cNvPr id="75" name="Object 74" hidden="1">
            <a:extLst>
              <a:ext uri="{FF2B5EF4-FFF2-40B4-BE49-F238E27FC236}">
                <a16:creationId xmlns:a16="http://schemas.microsoft.com/office/drawing/2014/main" id="{DB0165DC-6B34-5046-850D-58AA2F151BA2}"/>
              </a:ext>
            </a:extLst>
          </p:cNvPr>
          <p:cNvGraphicFramePr>
            <a:graphicFrameLocks noChangeAspect="1"/>
          </p:cNvGraphicFramePr>
          <p:nvPr>
            <p:custDataLst>
              <p:tags r:id="rId2"/>
            </p:custDataLst>
            <p:extLst>
              <p:ext uri="{D42A27DB-BD31-4B8C-83A1-F6EECF244321}">
                <p14:modId xmlns:p14="http://schemas.microsoft.com/office/powerpoint/2010/main" val="11352658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0225" name="think-cell Slide" r:id="rId27" imgW="360" imgH="360" progId="TCLayout.ActiveDocument.1">
                  <p:embed/>
                </p:oleObj>
              </mc:Choice>
              <mc:Fallback>
                <p:oleObj name="think-cell Slide" r:id="rId27" imgW="360" imgH="360" progId="TCLayout.ActiveDocument.1">
                  <p:embed/>
                  <p:pic>
                    <p:nvPicPr>
                      <p:cNvPr id="75" name="Object 74" hidden="1">
                        <a:extLst>
                          <a:ext uri="{FF2B5EF4-FFF2-40B4-BE49-F238E27FC236}">
                            <a16:creationId xmlns:a16="http://schemas.microsoft.com/office/drawing/2014/main" id="{DB0165DC-6B34-5046-850D-58AA2F151BA2}"/>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 name="ValueChainStarter">
            <a:extLst>
              <a:ext uri="{FF2B5EF4-FFF2-40B4-BE49-F238E27FC236}">
                <a16:creationId xmlns:a16="http://schemas.microsoft.com/office/drawing/2014/main" id="{53739AFF-596C-ED4B-A2F4-6566C80BD7A9}"/>
              </a:ext>
            </a:extLst>
          </p:cNvPr>
          <p:cNvSpPr>
            <a:spLocks noChangeArrowheads="1"/>
          </p:cNvSpPr>
          <p:nvPr>
            <p:custDataLst>
              <p:tags r:id="rId3"/>
            </p:custDataLst>
          </p:nvPr>
        </p:nvSpPr>
        <p:spPr bwMode="gray">
          <a:xfrm>
            <a:off x="2017578" y="1337919"/>
            <a:ext cx="2409973" cy="250249"/>
          </a:xfrm>
          <a:prstGeom prst="homePlate">
            <a:avLst>
              <a:gd name="adj" fmla="val 12004"/>
            </a:avLst>
          </a:prstGeom>
          <a:solidFill>
            <a:srgbClr val="30C1D7"/>
          </a:solidFill>
          <a:ln w="38100" algn="ctr">
            <a:noFill/>
            <a:miter lim="800000"/>
            <a:headEnd/>
            <a:tailEnd/>
          </a:ln>
        </p:spPr>
        <p:txBody>
          <a:bodyPr wrap="square" lIns="36000" tIns="0" rIns="0" bIns="0" anchor="ctr" anchorCtr="0">
            <a:noAutofit/>
          </a:bodyPr>
          <a:lstStyle/>
          <a:p>
            <a:pPr algn="ctr">
              <a:lnSpc>
                <a:spcPct val="90000"/>
              </a:lnSpc>
              <a:spcAft>
                <a:spcPts val="600"/>
              </a:spcAft>
            </a:pPr>
            <a:r>
              <a:rPr lang="en-US" sz="1000" dirty="0">
                <a:solidFill>
                  <a:srgbClr val="FFFFFF"/>
                </a:solidFill>
              </a:rPr>
              <a:t>Level 1 - Designer</a:t>
            </a:r>
          </a:p>
        </p:txBody>
      </p:sp>
      <p:sp>
        <p:nvSpPr>
          <p:cNvPr id="43" name="ValueChainHeader">
            <a:extLst>
              <a:ext uri="{FF2B5EF4-FFF2-40B4-BE49-F238E27FC236}">
                <a16:creationId xmlns:a16="http://schemas.microsoft.com/office/drawing/2014/main" id="{C349AB0D-D162-8846-AEBA-4D1D1242C2D4}"/>
              </a:ext>
            </a:extLst>
          </p:cNvPr>
          <p:cNvSpPr>
            <a:spLocks noChangeArrowheads="1"/>
          </p:cNvSpPr>
          <p:nvPr>
            <p:custDataLst>
              <p:tags r:id="rId4"/>
            </p:custDataLst>
          </p:nvPr>
        </p:nvSpPr>
        <p:spPr bwMode="gray">
          <a:xfrm>
            <a:off x="4467984" y="1337919"/>
            <a:ext cx="2409973" cy="250249"/>
          </a:xfrm>
          <a:prstGeom prst="chevron">
            <a:avLst>
              <a:gd name="adj" fmla="val 12004"/>
            </a:avLst>
          </a:prstGeom>
          <a:solidFill>
            <a:srgbClr val="30C1D7"/>
          </a:solidFill>
          <a:ln w="38100" algn="ctr">
            <a:noFill/>
            <a:miter lim="800000"/>
            <a:headEnd/>
            <a:tailEnd/>
          </a:ln>
        </p:spPr>
        <p:txBody>
          <a:bodyPr wrap="square" lIns="36000" tIns="0" rIns="0" bIns="0" anchor="ctr" anchorCtr="0">
            <a:noAutofit/>
          </a:bodyPr>
          <a:lstStyle/>
          <a:p>
            <a:pPr algn="ctr">
              <a:lnSpc>
                <a:spcPct val="90000"/>
              </a:lnSpc>
              <a:spcAft>
                <a:spcPts val="600"/>
              </a:spcAft>
            </a:pPr>
            <a:r>
              <a:rPr lang="en-US" sz="1000" dirty="0">
                <a:solidFill>
                  <a:srgbClr val="FFFFFF"/>
                </a:solidFill>
              </a:rPr>
              <a:t>Level 2 – Sr. Designer</a:t>
            </a:r>
          </a:p>
        </p:txBody>
      </p:sp>
      <p:sp>
        <p:nvSpPr>
          <p:cNvPr id="44" name="ValueChainHeader">
            <a:extLst>
              <a:ext uri="{FF2B5EF4-FFF2-40B4-BE49-F238E27FC236}">
                <a16:creationId xmlns:a16="http://schemas.microsoft.com/office/drawing/2014/main" id="{217D39FD-1138-DD41-B5BA-B930F9F27F8F}"/>
              </a:ext>
            </a:extLst>
          </p:cNvPr>
          <p:cNvSpPr>
            <a:spLocks noChangeArrowheads="1"/>
          </p:cNvSpPr>
          <p:nvPr>
            <p:custDataLst>
              <p:tags r:id="rId5"/>
            </p:custDataLst>
          </p:nvPr>
        </p:nvSpPr>
        <p:spPr bwMode="gray">
          <a:xfrm>
            <a:off x="6918390" y="1337919"/>
            <a:ext cx="2409973" cy="250249"/>
          </a:xfrm>
          <a:prstGeom prst="chevron">
            <a:avLst>
              <a:gd name="adj" fmla="val 12004"/>
            </a:avLst>
          </a:prstGeom>
          <a:solidFill>
            <a:srgbClr val="30C1D7"/>
          </a:solidFill>
          <a:ln w="38100" algn="ctr">
            <a:noFill/>
            <a:miter lim="800000"/>
            <a:headEnd/>
            <a:tailEnd/>
          </a:ln>
        </p:spPr>
        <p:txBody>
          <a:bodyPr wrap="square" lIns="36000" tIns="0" rIns="0" bIns="0" anchor="ctr" anchorCtr="0">
            <a:noAutofit/>
          </a:bodyPr>
          <a:lstStyle/>
          <a:p>
            <a:pPr algn="ctr">
              <a:lnSpc>
                <a:spcPct val="90000"/>
              </a:lnSpc>
              <a:spcAft>
                <a:spcPts val="600"/>
              </a:spcAft>
            </a:pPr>
            <a:r>
              <a:rPr lang="en-US" sz="1000" dirty="0">
                <a:solidFill>
                  <a:srgbClr val="FFFFFF"/>
                </a:solidFill>
              </a:rPr>
              <a:t>Level 3 – Lead Designer</a:t>
            </a:r>
          </a:p>
        </p:txBody>
      </p:sp>
      <p:sp>
        <p:nvSpPr>
          <p:cNvPr id="45" name="ValueChainHeader">
            <a:extLst>
              <a:ext uri="{FF2B5EF4-FFF2-40B4-BE49-F238E27FC236}">
                <a16:creationId xmlns:a16="http://schemas.microsoft.com/office/drawing/2014/main" id="{CCC8886B-2C8A-2048-A6E5-D83C436F5B35}"/>
              </a:ext>
            </a:extLst>
          </p:cNvPr>
          <p:cNvSpPr>
            <a:spLocks noChangeArrowheads="1"/>
          </p:cNvSpPr>
          <p:nvPr>
            <p:custDataLst>
              <p:tags r:id="rId6"/>
            </p:custDataLst>
          </p:nvPr>
        </p:nvSpPr>
        <p:spPr bwMode="gray">
          <a:xfrm>
            <a:off x="9368795" y="1337919"/>
            <a:ext cx="2409973" cy="250249"/>
          </a:xfrm>
          <a:prstGeom prst="chevron">
            <a:avLst>
              <a:gd name="adj" fmla="val 12004"/>
            </a:avLst>
          </a:prstGeom>
          <a:solidFill>
            <a:srgbClr val="30C1D7"/>
          </a:solidFill>
          <a:ln w="38100" algn="ctr">
            <a:noFill/>
            <a:miter lim="800000"/>
            <a:headEnd/>
            <a:tailEnd/>
          </a:ln>
        </p:spPr>
        <p:txBody>
          <a:bodyPr wrap="square" lIns="36000" tIns="0" rIns="0" bIns="0" anchor="ctr" anchorCtr="0">
            <a:noAutofit/>
          </a:bodyPr>
          <a:lstStyle/>
          <a:p>
            <a:pPr algn="ctr">
              <a:lnSpc>
                <a:spcPct val="90000"/>
              </a:lnSpc>
              <a:spcAft>
                <a:spcPts val="600"/>
              </a:spcAft>
            </a:pPr>
            <a:r>
              <a:rPr lang="en-US" sz="1000" dirty="0">
                <a:solidFill>
                  <a:srgbClr val="FFFFFF"/>
                </a:solidFill>
              </a:rPr>
              <a:t>Level 4 – Principal Designer</a:t>
            </a:r>
          </a:p>
        </p:txBody>
      </p:sp>
      <p:sp>
        <p:nvSpPr>
          <p:cNvPr id="65" name="ValueChainStarter">
            <a:extLst>
              <a:ext uri="{FF2B5EF4-FFF2-40B4-BE49-F238E27FC236}">
                <a16:creationId xmlns:a16="http://schemas.microsoft.com/office/drawing/2014/main" id="{5CB5C3A7-F5B4-A744-8FAE-DDA472EBE5A0}"/>
              </a:ext>
            </a:extLst>
          </p:cNvPr>
          <p:cNvSpPr>
            <a:spLocks noChangeArrowheads="1"/>
          </p:cNvSpPr>
          <p:nvPr>
            <p:custDataLst>
              <p:tags r:id="rId7"/>
            </p:custDataLst>
          </p:nvPr>
        </p:nvSpPr>
        <p:spPr bwMode="gray">
          <a:xfrm rot="16200000">
            <a:off x="-1581846" y="3867679"/>
            <a:ext cx="4673948" cy="250249"/>
          </a:xfrm>
          <a:prstGeom prst="rect">
            <a:avLst/>
          </a:prstGeom>
          <a:solidFill>
            <a:schemeClr val="accent5"/>
          </a:solidFill>
          <a:ln w="38100" algn="ctr">
            <a:noFill/>
            <a:miter lim="800000"/>
            <a:headEnd/>
            <a:tailEnd/>
          </a:ln>
        </p:spPr>
        <p:txBody>
          <a:bodyPr wrap="square" lIns="36000" tIns="0" rIns="0" bIns="0" anchor="ctr" anchorCtr="0">
            <a:noAutofit/>
          </a:bodyPr>
          <a:lstStyle/>
          <a:p>
            <a:pPr algn="ctr">
              <a:lnSpc>
                <a:spcPct val="90000"/>
              </a:lnSpc>
              <a:spcAft>
                <a:spcPts val="600"/>
              </a:spcAft>
            </a:pPr>
            <a:r>
              <a:rPr lang="en-US" sz="1000" dirty="0">
                <a:solidFill>
                  <a:schemeClr val="accent3">
                    <a:lumMod val="75000"/>
                    <a:lumOff val="25000"/>
                  </a:schemeClr>
                </a:solidFill>
              </a:rPr>
              <a:t>Core Skills</a:t>
            </a:r>
          </a:p>
        </p:txBody>
      </p:sp>
      <p:sp>
        <p:nvSpPr>
          <p:cNvPr id="66" name="ValueChainStarter">
            <a:extLst>
              <a:ext uri="{FF2B5EF4-FFF2-40B4-BE49-F238E27FC236}">
                <a16:creationId xmlns:a16="http://schemas.microsoft.com/office/drawing/2014/main" id="{56891461-C964-E54C-BF68-1447C39DD613}"/>
              </a:ext>
            </a:extLst>
          </p:cNvPr>
          <p:cNvSpPr>
            <a:spLocks noChangeArrowheads="1"/>
          </p:cNvSpPr>
          <p:nvPr>
            <p:custDataLst>
              <p:tags r:id="rId8"/>
            </p:custDataLst>
          </p:nvPr>
        </p:nvSpPr>
        <p:spPr bwMode="gray">
          <a:xfrm>
            <a:off x="952099" y="1655830"/>
            <a:ext cx="988331" cy="4673947"/>
          </a:xfrm>
          <a:prstGeom prst="rect">
            <a:avLst/>
          </a:prstGeom>
          <a:solidFill>
            <a:schemeClr val="tx2">
              <a:lumMod val="20000"/>
              <a:lumOff val="80000"/>
            </a:schemeClr>
          </a:solidFill>
          <a:ln w="38100" algn="ctr">
            <a:noFill/>
            <a:miter lim="800000"/>
            <a:headEnd/>
            <a:tailEnd/>
          </a:ln>
        </p:spPr>
        <p:txBody>
          <a:bodyPr wrap="square" lIns="91440" tIns="91440" rIns="0" bIns="0" anchor="t" anchorCtr="0">
            <a:noAutofit/>
          </a:bodyPr>
          <a:lstStyle/>
          <a:p>
            <a:pPr>
              <a:lnSpc>
                <a:spcPct val="90000"/>
              </a:lnSpc>
              <a:spcAft>
                <a:spcPts val="600"/>
              </a:spcAft>
            </a:pPr>
            <a:r>
              <a:rPr lang="en-US" sz="1000" dirty="0">
                <a:solidFill>
                  <a:schemeClr val="accent3">
                    <a:lumMod val="75000"/>
                    <a:lumOff val="25000"/>
                  </a:schemeClr>
                </a:solidFill>
              </a:rPr>
              <a:t>Strategic </a:t>
            </a:r>
            <a:br>
              <a:rPr lang="en-US" sz="1000" dirty="0">
                <a:solidFill>
                  <a:schemeClr val="accent3">
                    <a:lumMod val="75000"/>
                    <a:lumOff val="25000"/>
                  </a:schemeClr>
                </a:solidFill>
              </a:rPr>
            </a:br>
            <a:r>
              <a:rPr lang="en-US" sz="1000" dirty="0">
                <a:solidFill>
                  <a:schemeClr val="accent3">
                    <a:lumMod val="75000"/>
                    <a:lumOff val="25000"/>
                  </a:schemeClr>
                </a:solidFill>
              </a:rPr>
              <a:t>Designer</a:t>
            </a:r>
          </a:p>
          <a:p>
            <a:pPr>
              <a:lnSpc>
                <a:spcPct val="90000"/>
              </a:lnSpc>
              <a:spcAft>
                <a:spcPts val="600"/>
              </a:spcAft>
            </a:pPr>
            <a:r>
              <a:rPr lang="en-US" sz="600" dirty="0">
                <a:solidFill>
                  <a:srgbClr val="E71C57"/>
                </a:solidFill>
              </a:rPr>
              <a:t>Mandatory</a:t>
            </a:r>
          </a:p>
        </p:txBody>
      </p:sp>
      <p:sp>
        <p:nvSpPr>
          <p:cNvPr id="77" name="ValueChainStarter">
            <a:extLst>
              <a:ext uri="{FF2B5EF4-FFF2-40B4-BE49-F238E27FC236}">
                <a16:creationId xmlns:a16="http://schemas.microsoft.com/office/drawing/2014/main" id="{3770A713-6480-3C48-8E35-15F31B9313DA}"/>
              </a:ext>
            </a:extLst>
          </p:cNvPr>
          <p:cNvSpPr>
            <a:spLocks noChangeArrowheads="1"/>
          </p:cNvSpPr>
          <p:nvPr>
            <p:custDataLst>
              <p:tags r:id="rId9"/>
            </p:custDataLst>
          </p:nvPr>
        </p:nvSpPr>
        <p:spPr bwMode="gray">
          <a:xfrm>
            <a:off x="2017577" y="1655830"/>
            <a:ext cx="2409973" cy="330592"/>
          </a:xfrm>
          <a:prstGeom prst="rect">
            <a:avLst/>
          </a:prstGeom>
          <a:solidFill>
            <a:schemeClr val="accent1">
              <a:lumMod val="75000"/>
              <a:lumOff val="25000"/>
            </a:schemeClr>
          </a:solidFill>
          <a:ln w="38100" algn="ctr">
            <a:noFill/>
            <a:miter lim="800000"/>
            <a:headEnd/>
            <a:tailEnd/>
          </a:ln>
        </p:spPr>
        <p:txBody>
          <a:bodyPr wrap="square" lIns="91440" tIns="0" rIns="0" bIns="0" anchor="ctr" anchorCtr="0">
            <a:noAutofit/>
          </a:bodyPr>
          <a:lstStyle/>
          <a:p>
            <a:pPr>
              <a:lnSpc>
                <a:spcPct val="90000"/>
              </a:lnSpc>
              <a:spcAft>
                <a:spcPts val="600"/>
              </a:spcAft>
            </a:pPr>
            <a:r>
              <a:rPr lang="en-US" sz="900" dirty="0">
                <a:solidFill>
                  <a:schemeClr val="bg1"/>
                </a:solidFill>
                <a:latin typeface="Trebuchet MS" panose="020B0703020202090204" pitchFamily="34" charset="0"/>
              </a:rPr>
              <a:t>User Experience Research</a:t>
            </a:r>
          </a:p>
        </p:txBody>
      </p:sp>
      <p:sp>
        <p:nvSpPr>
          <p:cNvPr id="78" name="ValueChainStarter">
            <a:extLst>
              <a:ext uri="{FF2B5EF4-FFF2-40B4-BE49-F238E27FC236}">
                <a16:creationId xmlns:a16="http://schemas.microsoft.com/office/drawing/2014/main" id="{B2AD5A5A-C9AF-D642-B73A-8AF3559BCCD7}"/>
              </a:ext>
            </a:extLst>
          </p:cNvPr>
          <p:cNvSpPr>
            <a:spLocks noChangeArrowheads="1"/>
          </p:cNvSpPr>
          <p:nvPr>
            <p:custDataLst>
              <p:tags r:id="rId10"/>
            </p:custDataLst>
          </p:nvPr>
        </p:nvSpPr>
        <p:spPr bwMode="gray">
          <a:xfrm>
            <a:off x="2017577" y="2764094"/>
            <a:ext cx="2409973" cy="330592"/>
          </a:xfrm>
          <a:prstGeom prst="rect">
            <a:avLst/>
          </a:prstGeom>
          <a:solidFill>
            <a:schemeClr val="accent1">
              <a:lumMod val="75000"/>
              <a:lumOff val="25000"/>
            </a:schemeClr>
          </a:solidFill>
          <a:ln w="38100" algn="ctr">
            <a:noFill/>
            <a:miter lim="800000"/>
            <a:headEnd/>
            <a:tailEnd/>
          </a:ln>
        </p:spPr>
        <p:txBody>
          <a:bodyPr wrap="square" lIns="91440" tIns="0" rIns="0" bIns="0" anchor="ctr" anchorCtr="0">
            <a:noAutofit/>
          </a:bodyPr>
          <a:lstStyle/>
          <a:p>
            <a:pPr>
              <a:lnSpc>
                <a:spcPct val="90000"/>
              </a:lnSpc>
              <a:spcAft>
                <a:spcPts val="600"/>
              </a:spcAft>
            </a:pPr>
            <a:r>
              <a:rPr lang="en-US" sz="900" dirty="0">
                <a:solidFill>
                  <a:schemeClr val="bg1"/>
                </a:solidFill>
                <a:latin typeface="Trebuchet MS" panose="020B0703020202090204" pitchFamily="34" charset="0"/>
              </a:rPr>
              <a:t>Evaluative Research</a:t>
            </a:r>
          </a:p>
        </p:txBody>
      </p:sp>
      <p:sp>
        <p:nvSpPr>
          <p:cNvPr id="79" name="ValueChainStarter">
            <a:extLst>
              <a:ext uri="{FF2B5EF4-FFF2-40B4-BE49-F238E27FC236}">
                <a16:creationId xmlns:a16="http://schemas.microsoft.com/office/drawing/2014/main" id="{587C88B8-3891-704E-85E7-622FF7CA9061}"/>
              </a:ext>
            </a:extLst>
          </p:cNvPr>
          <p:cNvSpPr>
            <a:spLocks noChangeArrowheads="1"/>
          </p:cNvSpPr>
          <p:nvPr>
            <p:custDataLst>
              <p:tags r:id="rId11"/>
            </p:custDataLst>
          </p:nvPr>
        </p:nvSpPr>
        <p:spPr bwMode="gray">
          <a:xfrm>
            <a:off x="2017577" y="4070349"/>
            <a:ext cx="2409973" cy="330592"/>
          </a:xfrm>
          <a:prstGeom prst="rect">
            <a:avLst/>
          </a:prstGeom>
          <a:solidFill>
            <a:schemeClr val="accent1">
              <a:lumMod val="75000"/>
              <a:lumOff val="25000"/>
            </a:schemeClr>
          </a:solidFill>
          <a:ln w="38100" algn="ctr">
            <a:noFill/>
            <a:miter lim="800000"/>
            <a:headEnd/>
            <a:tailEnd/>
          </a:ln>
        </p:spPr>
        <p:txBody>
          <a:bodyPr wrap="square" lIns="91440" tIns="0" rIns="0" bIns="0" anchor="ctr" anchorCtr="0">
            <a:noAutofit/>
          </a:bodyPr>
          <a:lstStyle/>
          <a:p>
            <a:pPr>
              <a:lnSpc>
                <a:spcPct val="90000"/>
              </a:lnSpc>
              <a:spcAft>
                <a:spcPts val="600"/>
              </a:spcAft>
            </a:pPr>
            <a:r>
              <a:rPr lang="en-US" sz="900" dirty="0">
                <a:solidFill>
                  <a:schemeClr val="bg1"/>
                </a:solidFill>
                <a:latin typeface="Trebuchet MS" panose="020B0703020202090204" pitchFamily="34" charset="0"/>
              </a:rPr>
              <a:t>Digital Design Tools Orientation </a:t>
            </a:r>
          </a:p>
        </p:txBody>
      </p:sp>
      <p:sp>
        <p:nvSpPr>
          <p:cNvPr id="81" name="ValueChainStarter">
            <a:extLst>
              <a:ext uri="{FF2B5EF4-FFF2-40B4-BE49-F238E27FC236}">
                <a16:creationId xmlns:a16="http://schemas.microsoft.com/office/drawing/2014/main" id="{B6DEBE71-893E-C844-A708-3B20BD1B6F2E}"/>
              </a:ext>
            </a:extLst>
          </p:cNvPr>
          <p:cNvSpPr>
            <a:spLocks noChangeArrowheads="1"/>
          </p:cNvSpPr>
          <p:nvPr>
            <p:custDataLst>
              <p:tags r:id="rId12"/>
            </p:custDataLst>
          </p:nvPr>
        </p:nvSpPr>
        <p:spPr bwMode="gray">
          <a:xfrm>
            <a:off x="4467984" y="1655830"/>
            <a:ext cx="2409973" cy="330592"/>
          </a:xfrm>
          <a:prstGeom prst="rect">
            <a:avLst/>
          </a:prstGeom>
          <a:solidFill>
            <a:schemeClr val="accent1">
              <a:lumMod val="90000"/>
              <a:lumOff val="10000"/>
            </a:schemeClr>
          </a:solidFill>
          <a:ln w="38100" algn="ctr">
            <a:noFill/>
            <a:miter lim="800000"/>
            <a:headEnd/>
            <a:tailEnd/>
          </a:ln>
        </p:spPr>
        <p:txBody>
          <a:bodyPr wrap="square" lIns="91440" tIns="0" rIns="0" bIns="0" anchor="ctr" anchorCtr="0">
            <a:noAutofit/>
          </a:bodyPr>
          <a:lstStyle/>
          <a:p>
            <a:pPr>
              <a:lnSpc>
                <a:spcPct val="90000"/>
              </a:lnSpc>
              <a:spcAft>
                <a:spcPts val="600"/>
              </a:spcAft>
            </a:pPr>
            <a:r>
              <a:rPr lang="en-US" sz="900" dirty="0">
                <a:solidFill>
                  <a:schemeClr val="bg1"/>
                </a:solidFill>
                <a:latin typeface="Trebuchet MS" panose="020B0703020202090204" pitchFamily="34" charset="0"/>
              </a:rPr>
              <a:t>User Experience Research</a:t>
            </a:r>
          </a:p>
        </p:txBody>
      </p:sp>
      <p:sp>
        <p:nvSpPr>
          <p:cNvPr id="82" name="ValueChainStarter">
            <a:extLst>
              <a:ext uri="{FF2B5EF4-FFF2-40B4-BE49-F238E27FC236}">
                <a16:creationId xmlns:a16="http://schemas.microsoft.com/office/drawing/2014/main" id="{72A3BC70-DEBB-B643-B103-2AA1832B5E76}"/>
              </a:ext>
            </a:extLst>
          </p:cNvPr>
          <p:cNvSpPr>
            <a:spLocks noChangeArrowheads="1"/>
          </p:cNvSpPr>
          <p:nvPr>
            <p:custDataLst>
              <p:tags r:id="rId13"/>
            </p:custDataLst>
          </p:nvPr>
        </p:nvSpPr>
        <p:spPr bwMode="gray">
          <a:xfrm>
            <a:off x="4467984" y="2764094"/>
            <a:ext cx="2409973" cy="330592"/>
          </a:xfrm>
          <a:prstGeom prst="rect">
            <a:avLst/>
          </a:prstGeom>
          <a:solidFill>
            <a:schemeClr val="accent1">
              <a:lumMod val="90000"/>
              <a:lumOff val="10000"/>
            </a:schemeClr>
          </a:solidFill>
          <a:ln w="38100" algn="ctr">
            <a:noFill/>
            <a:miter lim="800000"/>
            <a:headEnd/>
            <a:tailEnd/>
          </a:ln>
        </p:spPr>
        <p:txBody>
          <a:bodyPr wrap="square" lIns="91440" tIns="0" rIns="0" bIns="0" anchor="ctr" anchorCtr="0">
            <a:noAutofit/>
          </a:bodyPr>
          <a:lstStyle/>
          <a:p>
            <a:pPr>
              <a:lnSpc>
                <a:spcPct val="90000"/>
              </a:lnSpc>
              <a:spcAft>
                <a:spcPts val="600"/>
              </a:spcAft>
            </a:pPr>
            <a:r>
              <a:rPr lang="en-US" sz="900" dirty="0">
                <a:solidFill>
                  <a:schemeClr val="bg1"/>
                </a:solidFill>
                <a:latin typeface="Trebuchet MS" panose="020B0703020202090204" pitchFamily="34" charset="0"/>
              </a:rPr>
              <a:t>Evaluative Research</a:t>
            </a:r>
          </a:p>
        </p:txBody>
      </p:sp>
      <p:sp>
        <p:nvSpPr>
          <p:cNvPr id="83" name="ValueChainStarter">
            <a:extLst>
              <a:ext uri="{FF2B5EF4-FFF2-40B4-BE49-F238E27FC236}">
                <a16:creationId xmlns:a16="http://schemas.microsoft.com/office/drawing/2014/main" id="{5DC2E502-CC2B-AF47-8F0E-8B40D1DD09D5}"/>
              </a:ext>
            </a:extLst>
          </p:cNvPr>
          <p:cNvSpPr>
            <a:spLocks noChangeArrowheads="1"/>
          </p:cNvSpPr>
          <p:nvPr>
            <p:custDataLst>
              <p:tags r:id="rId14"/>
            </p:custDataLst>
          </p:nvPr>
        </p:nvSpPr>
        <p:spPr bwMode="gray">
          <a:xfrm>
            <a:off x="4467984" y="4070349"/>
            <a:ext cx="2409973" cy="330592"/>
          </a:xfrm>
          <a:prstGeom prst="rect">
            <a:avLst/>
          </a:prstGeom>
          <a:solidFill>
            <a:schemeClr val="accent1">
              <a:lumMod val="90000"/>
              <a:lumOff val="10000"/>
            </a:schemeClr>
          </a:solidFill>
          <a:ln w="38100" algn="ctr">
            <a:noFill/>
            <a:miter lim="800000"/>
            <a:headEnd/>
            <a:tailEnd/>
          </a:ln>
        </p:spPr>
        <p:txBody>
          <a:bodyPr wrap="square" lIns="91440" tIns="0" rIns="0" bIns="0" anchor="ctr" anchorCtr="0">
            <a:noAutofit/>
          </a:bodyPr>
          <a:lstStyle/>
          <a:p>
            <a:pPr>
              <a:lnSpc>
                <a:spcPct val="90000"/>
              </a:lnSpc>
              <a:spcAft>
                <a:spcPts val="600"/>
              </a:spcAft>
            </a:pPr>
            <a:r>
              <a:rPr lang="en-US" sz="900" dirty="0">
                <a:solidFill>
                  <a:schemeClr val="bg1"/>
                </a:solidFill>
                <a:latin typeface="Trebuchet MS" panose="020B0703020202090204" pitchFamily="34" charset="0"/>
              </a:rPr>
              <a:t>Tools &amp; Methods for Research </a:t>
            </a:r>
            <a:br>
              <a:rPr lang="en-US" sz="900" dirty="0">
                <a:solidFill>
                  <a:schemeClr val="bg1"/>
                </a:solidFill>
                <a:latin typeface="Trebuchet MS" panose="020B0703020202090204" pitchFamily="34" charset="0"/>
              </a:rPr>
            </a:br>
            <a:r>
              <a:rPr lang="en-US" sz="900" dirty="0">
                <a:solidFill>
                  <a:schemeClr val="bg1"/>
                </a:solidFill>
                <a:latin typeface="Trebuchet MS" panose="020B0703020202090204" pitchFamily="34" charset="0"/>
              </a:rPr>
              <a:t>&amp; Evaluation</a:t>
            </a:r>
          </a:p>
        </p:txBody>
      </p:sp>
      <p:sp>
        <p:nvSpPr>
          <p:cNvPr id="84" name="ValueChainStarter">
            <a:extLst>
              <a:ext uri="{FF2B5EF4-FFF2-40B4-BE49-F238E27FC236}">
                <a16:creationId xmlns:a16="http://schemas.microsoft.com/office/drawing/2014/main" id="{F2FA9903-A6DC-0140-B58D-FE91888CE2FE}"/>
              </a:ext>
            </a:extLst>
          </p:cNvPr>
          <p:cNvSpPr>
            <a:spLocks noChangeArrowheads="1"/>
          </p:cNvSpPr>
          <p:nvPr>
            <p:custDataLst>
              <p:tags r:id="rId15"/>
            </p:custDataLst>
          </p:nvPr>
        </p:nvSpPr>
        <p:spPr bwMode="gray">
          <a:xfrm>
            <a:off x="4467984" y="5084008"/>
            <a:ext cx="2409973" cy="330592"/>
          </a:xfrm>
          <a:prstGeom prst="rect">
            <a:avLst/>
          </a:prstGeom>
          <a:solidFill>
            <a:schemeClr val="accent1">
              <a:lumMod val="75000"/>
              <a:lumOff val="25000"/>
            </a:schemeClr>
          </a:solidFill>
          <a:ln w="38100" algn="ctr">
            <a:noFill/>
            <a:miter lim="800000"/>
            <a:headEnd/>
            <a:tailEnd/>
          </a:ln>
        </p:spPr>
        <p:txBody>
          <a:bodyPr wrap="square" lIns="91440" tIns="0" rIns="0" bIns="0" anchor="ctr" anchorCtr="0">
            <a:noAutofit/>
          </a:bodyPr>
          <a:lstStyle/>
          <a:p>
            <a:pPr>
              <a:lnSpc>
                <a:spcPct val="90000"/>
              </a:lnSpc>
              <a:spcAft>
                <a:spcPts val="600"/>
              </a:spcAft>
            </a:pPr>
            <a:r>
              <a:rPr lang="en-US" sz="900" dirty="0">
                <a:solidFill>
                  <a:schemeClr val="bg1"/>
                </a:solidFill>
                <a:latin typeface="Trebuchet MS" panose="020B0703020202090204" pitchFamily="34" charset="0"/>
              </a:rPr>
              <a:t>Problem Solving, Insight &amp; Synthesis</a:t>
            </a:r>
          </a:p>
        </p:txBody>
      </p:sp>
      <p:sp>
        <p:nvSpPr>
          <p:cNvPr id="95" name="ValueChainStarter">
            <a:extLst>
              <a:ext uri="{FF2B5EF4-FFF2-40B4-BE49-F238E27FC236}">
                <a16:creationId xmlns:a16="http://schemas.microsoft.com/office/drawing/2014/main" id="{27F6ACCD-BDE8-A141-8D91-1330139313D2}"/>
              </a:ext>
            </a:extLst>
          </p:cNvPr>
          <p:cNvSpPr>
            <a:spLocks noChangeArrowheads="1"/>
          </p:cNvSpPr>
          <p:nvPr>
            <p:custDataLst>
              <p:tags r:id="rId16"/>
            </p:custDataLst>
          </p:nvPr>
        </p:nvSpPr>
        <p:spPr bwMode="gray">
          <a:xfrm>
            <a:off x="6918391" y="5084008"/>
            <a:ext cx="2409973" cy="330592"/>
          </a:xfrm>
          <a:prstGeom prst="rect">
            <a:avLst/>
          </a:prstGeom>
          <a:solidFill>
            <a:schemeClr val="tx2">
              <a:lumMod val="50000"/>
            </a:schemeClr>
          </a:solidFill>
          <a:ln w="38100" algn="ctr">
            <a:noFill/>
            <a:miter lim="800000"/>
            <a:headEnd/>
            <a:tailEnd/>
          </a:ln>
        </p:spPr>
        <p:txBody>
          <a:bodyPr wrap="square" lIns="91440" tIns="0" rIns="0" bIns="0" anchor="ctr" anchorCtr="0">
            <a:noAutofit/>
          </a:bodyPr>
          <a:lstStyle/>
          <a:p>
            <a:pPr>
              <a:lnSpc>
                <a:spcPct val="90000"/>
              </a:lnSpc>
              <a:spcAft>
                <a:spcPts val="600"/>
              </a:spcAft>
            </a:pPr>
            <a:r>
              <a:rPr lang="en-US" sz="900" dirty="0">
                <a:solidFill>
                  <a:schemeClr val="bg1"/>
                </a:solidFill>
                <a:latin typeface="Trebuchet MS" panose="020B0703020202090204" pitchFamily="34" charset="0"/>
              </a:rPr>
              <a:t>Ideas &amp; Insights</a:t>
            </a:r>
          </a:p>
        </p:txBody>
      </p:sp>
      <p:sp>
        <p:nvSpPr>
          <p:cNvPr id="99" name="ValueChainStarter">
            <a:extLst>
              <a:ext uri="{FF2B5EF4-FFF2-40B4-BE49-F238E27FC236}">
                <a16:creationId xmlns:a16="http://schemas.microsoft.com/office/drawing/2014/main" id="{744F36D2-C7F5-5243-AFDD-B1FC3EB5B2C9}"/>
              </a:ext>
            </a:extLst>
          </p:cNvPr>
          <p:cNvSpPr>
            <a:spLocks noChangeArrowheads="1"/>
          </p:cNvSpPr>
          <p:nvPr>
            <p:custDataLst>
              <p:tags r:id="rId17"/>
            </p:custDataLst>
          </p:nvPr>
        </p:nvSpPr>
        <p:spPr bwMode="gray">
          <a:xfrm>
            <a:off x="9368798" y="5084008"/>
            <a:ext cx="2409973" cy="330592"/>
          </a:xfrm>
          <a:prstGeom prst="rect">
            <a:avLst/>
          </a:prstGeom>
          <a:solidFill>
            <a:schemeClr val="tx2">
              <a:lumMod val="50000"/>
            </a:schemeClr>
          </a:solidFill>
          <a:ln w="38100" algn="ctr">
            <a:noFill/>
            <a:miter lim="800000"/>
            <a:headEnd/>
            <a:tailEnd/>
          </a:ln>
        </p:spPr>
        <p:txBody>
          <a:bodyPr wrap="square" lIns="91440" tIns="0" rIns="0" bIns="0" anchor="ctr" anchorCtr="0">
            <a:noAutofit/>
          </a:bodyPr>
          <a:lstStyle/>
          <a:p>
            <a:pPr>
              <a:lnSpc>
                <a:spcPct val="90000"/>
              </a:lnSpc>
              <a:spcAft>
                <a:spcPts val="600"/>
              </a:spcAft>
            </a:pPr>
            <a:r>
              <a:rPr lang="en-US" sz="900" dirty="0">
                <a:solidFill>
                  <a:schemeClr val="bg1"/>
                </a:solidFill>
                <a:latin typeface="Trebuchet MS" panose="020B0703020202090204" pitchFamily="34" charset="0"/>
              </a:rPr>
              <a:t>Insights &amp; Intellectual Leadership</a:t>
            </a:r>
          </a:p>
        </p:txBody>
      </p:sp>
      <p:sp>
        <p:nvSpPr>
          <p:cNvPr id="6" name="Oval 5">
            <a:extLst>
              <a:ext uri="{FF2B5EF4-FFF2-40B4-BE49-F238E27FC236}">
                <a16:creationId xmlns:a16="http://schemas.microsoft.com/office/drawing/2014/main" id="{266482B2-7011-8847-AC47-FAF5E9DB753B}"/>
              </a:ext>
            </a:extLst>
          </p:cNvPr>
          <p:cNvSpPr/>
          <p:nvPr/>
        </p:nvSpPr>
        <p:spPr>
          <a:xfrm>
            <a:off x="4198680" y="1721790"/>
            <a:ext cx="179560" cy="179560"/>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600" dirty="0">
                <a:solidFill>
                  <a:schemeClr val="bg2">
                    <a:lumMod val="10000"/>
                  </a:schemeClr>
                </a:solidFill>
                <a:latin typeface="Trebuchet MS" panose="020B0703020202090204" pitchFamily="34" charset="0"/>
              </a:rPr>
              <a:t>L1</a:t>
            </a:r>
          </a:p>
        </p:txBody>
      </p:sp>
      <p:sp>
        <p:nvSpPr>
          <p:cNvPr id="100" name="Oval 99">
            <a:extLst>
              <a:ext uri="{FF2B5EF4-FFF2-40B4-BE49-F238E27FC236}">
                <a16:creationId xmlns:a16="http://schemas.microsoft.com/office/drawing/2014/main" id="{DCDFC03F-78BC-4C4B-A67D-6921B6098311}"/>
              </a:ext>
            </a:extLst>
          </p:cNvPr>
          <p:cNvSpPr/>
          <p:nvPr/>
        </p:nvSpPr>
        <p:spPr>
          <a:xfrm>
            <a:off x="4196608" y="2830054"/>
            <a:ext cx="179560" cy="179560"/>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600" dirty="0">
                <a:solidFill>
                  <a:schemeClr val="bg2">
                    <a:lumMod val="10000"/>
                  </a:schemeClr>
                </a:solidFill>
                <a:latin typeface="Trebuchet MS" panose="020B0703020202090204" pitchFamily="34" charset="0"/>
              </a:rPr>
              <a:t>L1</a:t>
            </a:r>
          </a:p>
        </p:txBody>
      </p:sp>
      <p:sp>
        <p:nvSpPr>
          <p:cNvPr id="101" name="Oval 100">
            <a:extLst>
              <a:ext uri="{FF2B5EF4-FFF2-40B4-BE49-F238E27FC236}">
                <a16:creationId xmlns:a16="http://schemas.microsoft.com/office/drawing/2014/main" id="{9590FEEA-C00F-D448-BEFF-9F3FD521C06D}"/>
              </a:ext>
            </a:extLst>
          </p:cNvPr>
          <p:cNvSpPr/>
          <p:nvPr/>
        </p:nvSpPr>
        <p:spPr>
          <a:xfrm>
            <a:off x="4194536" y="4136309"/>
            <a:ext cx="179560" cy="179560"/>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600" dirty="0">
                <a:solidFill>
                  <a:schemeClr val="bg2">
                    <a:lumMod val="10000"/>
                  </a:schemeClr>
                </a:solidFill>
                <a:latin typeface="Trebuchet MS" panose="020B0703020202090204" pitchFamily="34" charset="0"/>
              </a:rPr>
              <a:t>L1</a:t>
            </a:r>
          </a:p>
        </p:txBody>
      </p:sp>
      <p:sp>
        <p:nvSpPr>
          <p:cNvPr id="102" name="Oval 101">
            <a:extLst>
              <a:ext uri="{FF2B5EF4-FFF2-40B4-BE49-F238E27FC236}">
                <a16:creationId xmlns:a16="http://schemas.microsoft.com/office/drawing/2014/main" id="{34C35CA1-98D6-0E40-AB01-2A34398B17D3}"/>
              </a:ext>
            </a:extLst>
          </p:cNvPr>
          <p:cNvSpPr/>
          <p:nvPr/>
        </p:nvSpPr>
        <p:spPr>
          <a:xfrm>
            <a:off x="6647015" y="1721790"/>
            <a:ext cx="179560" cy="179560"/>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600" dirty="0">
                <a:solidFill>
                  <a:schemeClr val="bg2">
                    <a:lumMod val="10000"/>
                  </a:schemeClr>
                </a:solidFill>
                <a:latin typeface="Trebuchet MS" panose="020B0703020202090204" pitchFamily="34" charset="0"/>
              </a:rPr>
              <a:t>L2</a:t>
            </a:r>
          </a:p>
        </p:txBody>
      </p:sp>
      <p:sp>
        <p:nvSpPr>
          <p:cNvPr id="103" name="Oval 102">
            <a:extLst>
              <a:ext uri="{FF2B5EF4-FFF2-40B4-BE49-F238E27FC236}">
                <a16:creationId xmlns:a16="http://schemas.microsoft.com/office/drawing/2014/main" id="{F849F9B4-B732-B24A-918D-150C4ABD36E9}"/>
              </a:ext>
            </a:extLst>
          </p:cNvPr>
          <p:cNvSpPr/>
          <p:nvPr/>
        </p:nvSpPr>
        <p:spPr>
          <a:xfrm>
            <a:off x="6644943" y="2830054"/>
            <a:ext cx="179560" cy="179560"/>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600" dirty="0">
                <a:solidFill>
                  <a:schemeClr val="bg2">
                    <a:lumMod val="10000"/>
                  </a:schemeClr>
                </a:solidFill>
                <a:latin typeface="Trebuchet MS" panose="020B0703020202090204" pitchFamily="34" charset="0"/>
              </a:rPr>
              <a:t>L2</a:t>
            </a:r>
          </a:p>
        </p:txBody>
      </p:sp>
      <p:sp>
        <p:nvSpPr>
          <p:cNvPr id="104" name="Oval 103">
            <a:extLst>
              <a:ext uri="{FF2B5EF4-FFF2-40B4-BE49-F238E27FC236}">
                <a16:creationId xmlns:a16="http://schemas.microsoft.com/office/drawing/2014/main" id="{6C252A1E-E38B-9B4C-B857-8745CA84BB48}"/>
              </a:ext>
            </a:extLst>
          </p:cNvPr>
          <p:cNvSpPr/>
          <p:nvPr/>
        </p:nvSpPr>
        <p:spPr>
          <a:xfrm>
            <a:off x="6642871" y="4136309"/>
            <a:ext cx="179560" cy="179560"/>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600" dirty="0">
                <a:solidFill>
                  <a:schemeClr val="bg2">
                    <a:lumMod val="10000"/>
                  </a:schemeClr>
                </a:solidFill>
                <a:latin typeface="Trebuchet MS" panose="020B0703020202090204" pitchFamily="34" charset="0"/>
              </a:rPr>
              <a:t>L2</a:t>
            </a:r>
          </a:p>
        </p:txBody>
      </p:sp>
      <p:sp>
        <p:nvSpPr>
          <p:cNvPr id="105" name="ValueChainStarter">
            <a:extLst>
              <a:ext uri="{FF2B5EF4-FFF2-40B4-BE49-F238E27FC236}">
                <a16:creationId xmlns:a16="http://schemas.microsoft.com/office/drawing/2014/main" id="{30A997A1-1E5A-A641-9546-0FCE7EB0E57C}"/>
              </a:ext>
            </a:extLst>
          </p:cNvPr>
          <p:cNvSpPr>
            <a:spLocks noChangeArrowheads="1"/>
          </p:cNvSpPr>
          <p:nvPr>
            <p:custDataLst>
              <p:tags r:id="rId18"/>
            </p:custDataLst>
          </p:nvPr>
        </p:nvSpPr>
        <p:spPr bwMode="gray">
          <a:xfrm>
            <a:off x="6918390" y="1655830"/>
            <a:ext cx="2409973" cy="330592"/>
          </a:xfrm>
          <a:prstGeom prst="rect">
            <a:avLst/>
          </a:prstGeom>
          <a:solidFill>
            <a:schemeClr val="tx2">
              <a:lumMod val="50000"/>
            </a:schemeClr>
          </a:solidFill>
          <a:ln w="38100" algn="ctr">
            <a:noFill/>
            <a:miter lim="800000"/>
            <a:headEnd/>
            <a:tailEnd/>
          </a:ln>
        </p:spPr>
        <p:txBody>
          <a:bodyPr wrap="square" lIns="91440" tIns="0" rIns="0" bIns="0" anchor="ctr" anchorCtr="0">
            <a:noAutofit/>
          </a:bodyPr>
          <a:lstStyle/>
          <a:p>
            <a:pPr>
              <a:lnSpc>
                <a:spcPct val="90000"/>
              </a:lnSpc>
              <a:spcAft>
                <a:spcPts val="600"/>
              </a:spcAft>
            </a:pPr>
            <a:r>
              <a:rPr lang="en-US" sz="900" dirty="0">
                <a:solidFill>
                  <a:schemeClr val="bg1"/>
                </a:solidFill>
                <a:latin typeface="Trebuchet MS" panose="020B0703020202090204" pitchFamily="34" charset="0"/>
              </a:rPr>
              <a:t>User Experience Research</a:t>
            </a:r>
          </a:p>
        </p:txBody>
      </p:sp>
      <p:sp>
        <p:nvSpPr>
          <p:cNvPr id="106" name="ValueChainStarter">
            <a:extLst>
              <a:ext uri="{FF2B5EF4-FFF2-40B4-BE49-F238E27FC236}">
                <a16:creationId xmlns:a16="http://schemas.microsoft.com/office/drawing/2014/main" id="{79C1997A-49FD-F743-A9AE-677B8CD09890}"/>
              </a:ext>
            </a:extLst>
          </p:cNvPr>
          <p:cNvSpPr>
            <a:spLocks noChangeArrowheads="1"/>
          </p:cNvSpPr>
          <p:nvPr>
            <p:custDataLst>
              <p:tags r:id="rId19"/>
            </p:custDataLst>
          </p:nvPr>
        </p:nvSpPr>
        <p:spPr bwMode="gray">
          <a:xfrm>
            <a:off x="6918390" y="2764094"/>
            <a:ext cx="2409973" cy="330592"/>
          </a:xfrm>
          <a:prstGeom prst="rect">
            <a:avLst/>
          </a:prstGeom>
          <a:solidFill>
            <a:schemeClr val="tx2">
              <a:lumMod val="50000"/>
            </a:schemeClr>
          </a:solidFill>
          <a:ln w="38100" algn="ctr">
            <a:noFill/>
            <a:miter lim="800000"/>
            <a:headEnd/>
            <a:tailEnd/>
          </a:ln>
        </p:spPr>
        <p:txBody>
          <a:bodyPr wrap="square" lIns="91440" tIns="0" rIns="0" bIns="0" anchor="ctr" anchorCtr="0">
            <a:noAutofit/>
          </a:bodyPr>
          <a:lstStyle/>
          <a:p>
            <a:pPr>
              <a:lnSpc>
                <a:spcPct val="90000"/>
              </a:lnSpc>
              <a:spcAft>
                <a:spcPts val="600"/>
              </a:spcAft>
            </a:pPr>
            <a:r>
              <a:rPr lang="en-US" sz="900" dirty="0">
                <a:solidFill>
                  <a:schemeClr val="bg1"/>
                </a:solidFill>
                <a:latin typeface="Trebuchet MS" panose="020B0703020202090204" pitchFamily="34" charset="0"/>
              </a:rPr>
              <a:t>Evaluative Research</a:t>
            </a:r>
          </a:p>
        </p:txBody>
      </p:sp>
      <p:sp>
        <p:nvSpPr>
          <p:cNvPr id="107" name="ValueChainStarter">
            <a:extLst>
              <a:ext uri="{FF2B5EF4-FFF2-40B4-BE49-F238E27FC236}">
                <a16:creationId xmlns:a16="http://schemas.microsoft.com/office/drawing/2014/main" id="{5837C8FF-6524-B14D-B441-DA54D38B6444}"/>
              </a:ext>
            </a:extLst>
          </p:cNvPr>
          <p:cNvSpPr>
            <a:spLocks noChangeArrowheads="1"/>
          </p:cNvSpPr>
          <p:nvPr>
            <p:custDataLst>
              <p:tags r:id="rId20"/>
            </p:custDataLst>
          </p:nvPr>
        </p:nvSpPr>
        <p:spPr bwMode="gray">
          <a:xfrm>
            <a:off x="6918390" y="4070349"/>
            <a:ext cx="2409973" cy="330592"/>
          </a:xfrm>
          <a:prstGeom prst="rect">
            <a:avLst/>
          </a:prstGeom>
          <a:solidFill>
            <a:schemeClr val="tx2">
              <a:lumMod val="50000"/>
            </a:schemeClr>
          </a:solidFill>
          <a:ln w="38100" algn="ctr">
            <a:noFill/>
            <a:miter lim="800000"/>
            <a:headEnd/>
            <a:tailEnd/>
          </a:ln>
        </p:spPr>
        <p:txBody>
          <a:bodyPr wrap="square" lIns="91440" tIns="0" rIns="0" bIns="0" anchor="ctr" anchorCtr="0">
            <a:noAutofit/>
          </a:bodyPr>
          <a:lstStyle/>
          <a:p>
            <a:pPr>
              <a:lnSpc>
                <a:spcPct val="90000"/>
              </a:lnSpc>
              <a:spcAft>
                <a:spcPts val="600"/>
              </a:spcAft>
            </a:pPr>
            <a:r>
              <a:rPr lang="en-US" sz="900" dirty="0">
                <a:solidFill>
                  <a:schemeClr val="bg1"/>
                </a:solidFill>
                <a:latin typeface="Trebuchet MS" panose="020B0703020202090204" pitchFamily="34" charset="0"/>
              </a:rPr>
              <a:t>Tools &amp; Methods for Research </a:t>
            </a:r>
            <a:br>
              <a:rPr lang="en-US" sz="900" dirty="0">
                <a:solidFill>
                  <a:schemeClr val="bg1"/>
                </a:solidFill>
                <a:latin typeface="Trebuchet MS" panose="020B0703020202090204" pitchFamily="34" charset="0"/>
              </a:rPr>
            </a:br>
            <a:r>
              <a:rPr lang="en-US" sz="900" dirty="0">
                <a:solidFill>
                  <a:schemeClr val="bg1"/>
                </a:solidFill>
                <a:latin typeface="Trebuchet MS" panose="020B0703020202090204" pitchFamily="34" charset="0"/>
              </a:rPr>
              <a:t>&amp; Evaluation</a:t>
            </a:r>
          </a:p>
        </p:txBody>
      </p:sp>
      <p:sp>
        <p:nvSpPr>
          <p:cNvPr id="108" name="Oval 107">
            <a:extLst>
              <a:ext uri="{FF2B5EF4-FFF2-40B4-BE49-F238E27FC236}">
                <a16:creationId xmlns:a16="http://schemas.microsoft.com/office/drawing/2014/main" id="{799BD36E-0DFA-124A-9693-F9D285FAB58C}"/>
              </a:ext>
            </a:extLst>
          </p:cNvPr>
          <p:cNvSpPr/>
          <p:nvPr/>
        </p:nvSpPr>
        <p:spPr>
          <a:xfrm>
            <a:off x="9097421" y="1721790"/>
            <a:ext cx="179560" cy="179560"/>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600" dirty="0">
                <a:solidFill>
                  <a:schemeClr val="bg2">
                    <a:lumMod val="10000"/>
                  </a:schemeClr>
                </a:solidFill>
                <a:latin typeface="Trebuchet MS" panose="020B0703020202090204" pitchFamily="34" charset="0"/>
              </a:rPr>
              <a:t>L3</a:t>
            </a:r>
          </a:p>
        </p:txBody>
      </p:sp>
      <p:sp>
        <p:nvSpPr>
          <p:cNvPr id="109" name="Oval 108">
            <a:extLst>
              <a:ext uri="{FF2B5EF4-FFF2-40B4-BE49-F238E27FC236}">
                <a16:creationId xmlns:a16="http://schemas.microsoft.com/office/drawing/2014/main" id="{F542522E-93C4-A246-8FCE-87FEBD1A1672}"/>
              </a:ext>
            </a:extLst>
          </p:cNvPr>
          <p:cNvSpPr/>
          <p:nvPr/>
        </p:nvSpPr>
        <p:spPr>
          <a:xfrm>
            <a:off x="9095349" y="2830054"/>
            <a:ext cx="179560" cy="179560"/>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600" dirty="0">
                <a:solidFill>
                  <a:schemeClr val="bg2">
                    <a:lumMod val="10000"/>
                  </a:schemeClr>
                </a:solidFill>
                <a:latin typeface="Trebuchet MS" panose="020B0703020202090204" pitchFamily="34" charset="0"/>
              </a:rPr>
              <a:t>L3</a:t>
            </a:r>
          </a:p>
        </p:txBody>
      </p:sp>
      <p:sp>
        <p:nvSpPr>
          <p:cNvPr id="110" name="Oval 109">
            <a:extLst>
              <a:ext uri="{FF2B5EF4-FFF2-40B4-BE49-F238E27FC236}">
                <a16:creationId xmlns:a16="http://schemas.microsoft.com/office/drawing/2014/main" id="{9A76CA45-B137-514D-BFCB-2E5ECC7CA475}"/>
              </a:ext>
            </a:extLst>
          </p:cNvPr>
          <p:cNvSpPr/>
          <p:nvPr/>
        </p:nvSpPr>
        <p:spPr>
          <a:xfrm>
            <a:off x="9093277" y="4136309"/>
            <a:ext cx="179560" cy="179560"/>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600" dirty="0">
                <a:solidFill>
                  <a:schemeClr val="bg2">
                    <a:lumMod val="10000"/>
                  </a:schemeClr>
                </a:solidFill>
                <a:latin typeface="Trebuchet MS" panose="020B0703020202090204" pitchFamily="34" charset="0"/>
              </a:rPr>
              <a:t>L3</a:t>
            </a:r>
          </a:p>
        </p:txBody>
      </p:sp>
      <p:sp>
        <p:nvSpPr>
          <p:cNvPr id="111" name="Oval 110">
            <a:extLst>
              <a:ext uri="{FF2B5EF4-FFF2-40B4-BE49-F238E27FC236}">
                <a16:creationId xmlns:a16="http://schemas.microsoft.com/office/drawing/2014/main" id="{CB655281-F311-744D-A26F-ADB79A1DC086}"/>
              </a:ext>
            </a:extLst>
          </p:cNvPr>
          <p:cNvSpPr/>
          <p:nvPr/>
        </p:nvSpPr>
        <p:spPr>
          <a:xfrm>
            <a:off x="6642871" y="5147596"/>
            <a:ext cx="179560" cy="179560"/>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600" dirty="0">
                <a:solidFill>
                  <a:schemeClr val="bg2">
                    <a:lumMod val="10000"/>
                  </a:schemeClr>
                </a:solidFill>
                <a:latin typeface="Trebuchet MS" panose="020B0703020202090204" pitchFamily="34" charset="0"/>
              </a:rPr>
              <a:t>L2</a:t>
            </a:r>
          </a:p>
        </p:txBody>
      </p:sp>
      <p:sp>
        <p:nvSpPr>
          <p:cNvPr id="112" name="Oval 111">
            <a:extLst>
              <a:ext uri="{FF2B5EF4-FFF2-40B4-BE49-F238E27FC236}">
                <a16:creationId xmlns:a16="http://schemas.microsoft.com/office/drawing/2014/main" id="{D0475012-6624-2740-BF74-F791702E6F01}"/>
              </a:ext>
            </a:extLst>
          </p:cNvPr>
          <p:cNvSpPr/>
          <p:nvPr/>
        </p:nvSpPr>
        <p:spPr>
          <a:xfrm>
            <a:off x="9093277" y="5147596"/>
            <a:ext cx="179560" cy="179560"/>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600" dirty="0">
                <a:solidFill>
                  <a:schemeClr val="bg2">
                    <a:lumMod val="10000"/>
                  </a:schemeClr>
                </a:solidFill>
                <a:latin typeface="Trebuchet MS" panose="020B0703020202090204" pitchFamily="34" charset="0"/>
              </a:rPr>
              <a:t>L3</a:t>
            </a:r>
          </a:p>
        </p:txBody>
      </p:sp>
      <p:sp>
        <p:nvSpPr>
          <p:cNvPr id="113" name="ValueChainStarter">
            <a:extLst>
              <a:ext uri="{FF2B5EF4-FFF2-40B4-BE49-F238E27FC236}">
                <a16:creationId xmlns:a16="http://schemas.microsoft.com/office/drawing/2014/main" id="{3E0B9C2E-1BA5-FA43-814F-1FB769D8135E}"/>
              </a:ext>
            </a:extLst>
          </p:cNvPr>
          <p:cNvSpPr>
            <a:spLocks noChangeArrowheads="1"/>
          </p:cNvSpPr>
          <p:nvPr>
            <p:custDataLst>
              <p:tags r:id="rId21"/>
            </p:custDataLst>
          </p:nvPr>
        </p:nvSpPr>
        <p:spPr bwMode="gray">
          <a:xfrm>
            <a:off x="9368795" y="1654656"/>
            <a:ext cx="2409973" cy="330592"/>
          </a:xfrm>
          <a:prstGeom prst="rect">
            <a:avLst/>
          </a:prstGeom>
          <a:solidFill>
            <a:schemeClr val="tx2">
              <a:lumMod val="50000"/>
            </a:schemeClr>
          </a:solidFill>
          <a:ln w="38100" algn="ctr">
            <a:noFill/>
            <a:miter lim="800000"/>
            <a:headEnd/>
            <a:tailEnd/>
          </a:ln>
        </p:spPr>
        <p:txBody>
          <a:bodyPr wrap="square" lIns="91440" tIns="0" rIns="0" bIns="0" anchor="ctr" anchorCtr="0">
            <a:noAutofit/>
          </a:bodyPr>
          <a:lstStyle/>
          <a:p>
            <a:pPr>
              <a:lnSpc>
                <a:spcPct val="90000"/>
              </a:lnSpc>
              <a:spcAft>
                <a:spcPts val="600"/>
              </a:spcAft>
            </a:pPr>
            <a:r>
              <a:rPr lang="en-US" sz="900" dirty="0">
                <a:solidFill>
                  <a:schemeClr val="bg1"/>
                </a:solidFill>
                <a:latin typeface="Trebuchet MS" panose="020B0703020202090204" pitchFamily="34" charset="0"/>
              </a:rPr>
              <a:t>User Experience Research</a:t>
            </a:r>
          </a:p>
        </p:txBody>
      </p:sp>
      <p:sp>
        <p:nvSpPr>
          <p:cNvPr id="114" name="ValueChainStarter">
            <a:extLst>
              <a:ext uri="{FF2B5EF4-FFF2-40B4-BE49-F238E27FC236}">
                <a16:creationId xmlns:a16="http://schemas.microsoft.com/office/drawing/2014/main" id="{58899009-B9F8-084E-A203-660A4AB4156A}"/>
              </a:ext>
            </a:extLst>
          </p:cNvPr>
          <p:cNvSpPr>
            <a:spLocks noChangeArrowheads="1"/>
          </p:cNvSpPr>
          <p:nvPr>
            <p:custDataLst>
              <p:tags r:id="rId22"/>
            </p:custDataLst>
          </p:nvPr>
        </p:nvSpPr>
        <p:spPr bwMode="gray">
          <a:xfrm>
            <a:off x="9368795" y="2762920"/>
            <a:ext cx="2409973" cy="330592"/>
          </a:xfrm>
          <a:prstGeom prst="rect">
            <a:avLst/>
          </a:prstGeom>
          <a:solidFill>
            <a:schemeClr val="tx2">
              <a:lumMod val="50000"/>
            </a:schemeClr>
          </a:solidFill>
          <a:ln w="38100" algn="ctr">
            <a:noFill/>
            <a:miter lim="800000"/>
            <a:headEnd/>
            <a:tailEnd/>
          </a:ln>
        </p:spPr>
        <p:txBody>
          <a:bodyPr wrap="square" lIns="91440" tIns="0" rIns="0" bIns="0" anchor="ctr" anchorCtr="0">
            <a:noAutofit/>
          </a:bodyPr>
          <a:lstStyle/>
          <a:p>
            <a:pPr>
              <a:lnSpc>
                <a:spcPct val="90000"/>
              </a:lnSpc>
              <a:spcAft>
                <a:spcPts val="600"/>
              </a:spcAft>
            </a:pPr>
            <a:r>
              <a:rPr lang="en-US" sz="900" dirty="0">
                <a:solidFill>
                  <a:schemeClr val="bg1"/>
                </a:solidFill>
                <a:latin typeface="Trebuchet MS" panose="020B0703020202090204" pitchFamily="34" charset="0"/>
              </a:rPr>
              <a:t>Evaluative Research</a:t>
            </a:r>
          </a:p>
        </p:txBody>
      </p:sp>
      <p:sp>
        <p:nvSpPr>
          <p:cNvPr id="115" name="ValueChainStarter">
            <a:extLst>
              <a:ext uri="{FF2B5EF4-FFF2-40B4-BE49-F238E27FC236}">
                <a16:creationId xmlns:a16="http://schemas.microsoft.com/office/drawing/2014/main" id="{779B7532-DD7F-AB44-BC90-3BE15493F022}"/>
              </a:ext>
            </a:extLst>
          </p:cNvPr>
          <p:cNvSpPr>
            <a:spLocks noChangeArrowheads="1"/>
          </p:cNvSpPr>
          <p:nvPr>
            <p:custDataLst>
              <p:tags r:id="rId23"/>
            </p:custDataLst>
          </p:nvPr>
        </p:nvSpPr>
        <p:spPr bwMode="gray">
          <a:xfrm>
            <a:off x="9368795" y="4069175"/>
            <a:ext cx="2409973" cy="330592"/>
          </a:xfrm>
          <a:prstGeom prst="rect">
            <a:avLst/>
          </a:prstGeom>
          <a:solidFill>
            <a:schemeClr val="tx2">
              <a:lumMod val="50000"/>
            </a:schemeClr>
          </a:solidFill>
          <a:ln w="38100" algn="ctr">
            <a:noFill/>
            <a:miter lim="800000"/>
            <a:headEnd/>
            <a:tailEnd/>
          </a:ln>
        </p:spPr>
        <p:txBody>
          <a:bodyPr wrap="square" lIns="91440" tIns="0" rIns="0" bIns="0" anchor="ctr" anchorCtr="0">
            <a:noAutofit/>
          </a:bodyPr>
          <a:lstStyle/>
          <a:p>
            <a:pPr>
              <a:lnSpc>
                <a:spcPct val="90000"/>
              </a:lnSpc>
              <a:spcAft>
                <a:spcPts val="600"/>
              </a:spcAft>
            </a:pPr>
            <a:r>
              <a:rPr lang="en-US" sz="900" dirty="0">
                <a:solidFill>
                  <a:schemeClr val="bg1"/>
                </a:solidFill>
                <a:latin typeface="Trebuchet MS" panose="020B0703020202090204" pitchFamily="34" charset="0"/>
              </a:rPr>
              <a:t>Tools &amp; Methods for Research </a:t>
            </a:r>
            <a:br>
              <a:rPr lang="en-US" sz="900" dirty="0">
                <a:solidFill>
                  <a:schemeClr val="bg1"/>
                </a:solidFill>
                <a:latin typeface="Trebuchet MS" panose="020B0703020202090204" pitchFamily="34" charset="0"/>
              </a:rPr>
            </a:br>
            <a:r>
              <a:rPr lang="en-US" sz="900" dirty="0">
                <a:solidFill>
                  <a:schemeClr val="bg1"/>
                </a:solidFill>
                <a:latin typeface="Trebuchet MS" panose="020B0703020202090204" pitchFamily="34" charset="0"/>
              </a:rPr>
              <a:t>&amp; Evaluation</a:t>
            </a:r>
          </a:p>
        </p:txBody>
      </p:sp>
      <p:sp>
        <p:nvSpPr>
          <p:cNvPr id="116" name="Oval 115">
            <a:extLst>
              <a:ext uri="{FF2B5EF4-FFF2-40B4-BE49-F238E27FC236}">
                <a16:creationId xmlns:a16="http://schemas.microsoft.com/office/drawing/2014/main" id="{B6A5ADD1-BB86-8742-9EC2-687B4E38C88D}"/>
              </a:ext>
            </a:extLst>
          </p:cNvPr>
          <p:cNvSpPr/>
          <p:nvPr/>
        </p:nvSpPr>
        <p:spPr>
          <a:xfrm>
            <a:off x="11547826" y="1720616"/>
            <a:ext cx="179560" cy="179560"/>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600" dirty="0">
                <a:solidFill>
                  <a:schemeClr val="bg2">
                    <a:lumMod val="10000"/>
                  </a:schemeClr>
                </a:solidFill>
                <a:latin typeface="Trebuchet MS" panose="020B0703020202090204" pitchFamily="34" charset="0"/>
              </a:rPr>
              <a:t>L4</a:t>
            </a:r>
          </a:p>
        </p:txBody>
      </p:sp>
      <p:sp>
        <p:nvSpPr>
          <p:cNvPr id="117" name="Oval 116">
            <a:extLst>
              <a:ext uri="{FF2B5EF4-FFF2-40B4-BE49-F238E27FC236}">
                <a16:creationId xmlns:a16="http://schemas.microsoft.com/office/drawing/2014/main" id="{414C00F0-9241-C143-BC6B-FF45D36A13A6}"/>
              </a:ext>
            </a:extLst>
          </p:cNvPr>
          <p:cNvSpPr/>
          <p:nvPr/>
        </p:nvSpPr>
        <p:spPr>
          <a:xfrm>
            <a:off x="11545754" y="2828880"/>
            <a:ext cx="179560" cy="179560"/>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600" dirty="0">
                <a:solidFill>
                  <a:schemeClr val="bg2">
                    <a:lumMod val="10000"/>
                  </a:schemeClr>
                </a:solidFill>
                <a:latin typeface="Trebuchet MS" panose="020B0703020202090204" pitchFamily="34" charset="0"/>
              </a:rPr>
              <a:t>L4</a:t>
            </a:r>
          </a:p>
        </p:txBody>
      </p:sp>
      <p:sp>
        <p:nvSpPr>
          <p:cNvPr id="118" name="Oval 117">
            <a:extLst>
              <a:ext uri="{FF2B5EF4-FFF2-40B4-BE49-F238E27FC236}">
                <a16:creationId xmlns:a16="http://schemas.microsoft.com/office/drawing/2014/main" id="{63DA2546-8A2D-8F4E-BF49-25C2A173845F}"/>
              </a:ext>
            </a:extLst>
          </p:cNvPr>
          <p:cNvSpPr/>
          <p:nvPr/>
        </p:nvSpPr>
        <p:spPr>
          <a:xfrm>
            <a:off x="11543682" y="4135135"/>
            <a:ext cx="179560" cy="179560"/>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600" dirty="0">
                <a:solidFill>
                  <a:schemeClr val="bg2">
                    <a:lumMod val="10000"/>
                  </a:schemeClr>
                </a:solidFill>
                <a:latin typeface="Trebuchet MS" panose="020B0703020202090204" pitchFamily="34" charset="0"/>
              </a:rPr>
              <a:t>L4</a:t>
            </a:r>
          </a:p>
        </p:txBody>
      </p:sp>
      <p:sp>
        <p:nvSpPr>
          <p:cNvPr id="119" name="Oval 118">
            <a:extLst>
              <a:ext uri="{FF2B5EF4-FFF2-40B4-BE49-F238E27FC236}">
                <a16:creationId xmlns:a16="http://schemas.microsoft.com/office/drawing/2014/main" id="{1EFD2BF1-3D7C-7048-815A-46C3DA5B5F60}"/>
              </a:ext>
            </a:extLst>
          </p:cNvPr>
          <p:cNvSpPr/>
          <p:nvPr/>
        </p:nvSpPr>
        <p:spPr>
          <a:xfrm>
            <a:off x="11543682" y="5147596"/>
            <a:ext cx="179560" cy="179560"/>
          </a:xfrm>
          <a:prstGeom prst="ellipse">
            <a:avLst/>
          </a:prstGeom>
          <a:solidFill>
            <a:schemeClr val="bg1"/>
          </a:soli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nSpc>
                <a:spcPct val="90000"/>
              </a:lnSpc>
              <a:spcAft>
                <a:spcPts val="1000"/>
              </a:spcAft>
            </a:pPr>
            <a:r>
              <a:rPr lang="en-US" sz="600" dirty="0">
                <a:solidFill>
                  <a:schemeClr val="bg2">
                    <a:lumMod val="10000"/>
                  </a:schemeClr>
                </a:solidFill>
                <a:latin typeface="Trebuchet MS" panose="020B0703020202090204" pitchFamily="34" charset="0"/>
              </a:rPr>
              <a:t>L4</a:t>
            </a:r>
          </a:p>
        </p:txBody>
      </p:sp>
      <p:sp>
        <p:nvSpPr>
          <p:cNvPr id="139" name="Textfeld 1">
            <a:extLst>
              <a:ext uri="{FF2B5EF4-FFF2-40B4-BE49-F238E27FC236}">
                <a16:creationId xmlns:a16="http://schemas.microsoft.com/office/drawing/2014/main" id="{EF0055C3-C522-D646-99AB-5CD16752EF78}"/>
              </a:ext>
            </a:extLst>
          </p:cNvPr>
          <p:cNvSpPr txBox="1"/>
          <p:nvPr>
            <p:custDataLst>
              <p:tags r:id="rId24"/>
            </p:custDataLst>
          </p:nvPr>
        </p:nvSpPr>
        <p:spPr>
          <a:xfrm rot="600000">
            <a:off x="9198753" y="447230"/>
            <a:ext cx="2902594" cy="350865"/>
          </a:xfrm>
          <a:prstGeom prst="rect">
            <a:avLst/>
          </a:prstGeom>
          <a:pattFill>
            <a:fgClr>
              <a:srgbClr val="EEA632"/>
            </a:fgClr>
            <a:bgClr>
              <a:srgbClr val="EEA632"/>
            </a:bgClr>
          </a:pattFill>
          <a:ln w="9525" cap="rnd">
            <a:solidFill>
              <a:srgbClr val="575757"/>
            </a:solidFill>
            <a:prstDash val="solid"/>
          </a:ln>
        </p:spPr>
        <p:txBody>
          <a:bodyPr vert="horz" wrap="square" lIns="36576" tIns="36576" rIns="36576" bIns="36576" rtlCol="0" anchor="t">
            <a:spAutoFit/>
          </a:bodyPr>
          <a:lstStyle/>
          <a:p>
            <a:pPr algn="ctr">
              <a:lnSpc>
                <a:spcPct val="90000"/>
              </a:lnSpc>
              <a:spcAft>
                <a:spcPts val="600"/>
              </a:spcAft>
            </a:pPr>
            <a:r>
              <a:rPr lang="en-US" sz="2000" b="1" dirty="0">
                <a:solidFill>
                  <a:srgbClr val="000000"/>
                </a:solidFill>
                <a:sym typeface="Trebuchet MS" panose="020B0603020202020204" pitchFamily="34" charset="0"/>
              </a:rPr>
              <a:t>WORK IN PROGRESS</a:t>
            </a:r>
          </a:p>
        </p:txBody>
      </p:sp>
      <p:sp>
        <p:nvSpPr>
          <p:cNvPr id="10" name="TextBox 9">
            <a:extLst>
              <a:ext uri="{FF2B5EF4-FFF2-40B4-BE49-F238E27FC236}">
                <a16:creationId xmlns:a16="http://schemas.microsoft.com/office/drawing/2014/main" id="{5CBB3908-BFF2-0E4E-9319-BF7FBA3C352C}"/>
              </a:ext>
            </a:extLst>
          </p:cNvPr>
          <p:cNvSpPr txBox="1"/>
          <p:nvPr/>
        </p:nvSpPr>
        <p:spPr>
          <a:xfrm>
            <a:off x="2090871" y="2054084"/>
            <a:ext cx="814325" cy="415498"/>
          </a:xfrm>
          <a:prstGeom prst="rect">
            <a:avLst/>
          </a:prstGeom>
          <a:noFill/>
        </p:spPr>
        <p:txBody>
          <a:bodyPr wrap="none" lIns="0" tIns="0" rIns="0" bIns="0" rtlCol="0" anchor="t">
            <a:spAutoFit/>
          </a:bodyPr>
          <a:lstStyle/>
          <a:p>
            <a:pPr marL="171450" indent="-171450">
              <a:buFont typeface="Arial" panose="020B0604020202020204" pitchFamily="34" charset="0"/>
              <a:buChar char="•"/>
            </a:pPr>
            <a:r>
              <a:rPr lang="en-US" sz="900" dirty="0"/>
              <a:t>Interviewing</a:t>
            </a:r>
          </a:p>
          <a:p>
            <a:pPr marL="171450" indent="-171450">
              <a:buFont typeface="Arial" panose="020B0604020202020204" pitchFamily="34" charset="0"/>
              <a:buChar char="•"/>
            </a:pPr>
            <a:r>
              <a:rPr lang="en-US" sz="900" dirty="0"/>
              <a:t>Co-design</a:t>
            </a:r>
          </a:p>
          <a:p>
            <a:pPr marL="171450" indent="-171450">
              <a:buFont typeface="Arial" panose="020B0604020202020204" pitchFamily="34" charset="0"/>
              <a:buChar char="•"/>
            </a:pPr>
            <a:r>
              <a:rPr lang="en-US" sz="900" dirty="0"/>
              <a:t>Card Sorting</a:t>
            </a:r>
          </a:p>
        </p:txBody>
      </p:sp>
      <p:sp>
        <p:nvSpPr>
          <p:cNvPr id="141" name="TextBox 140">
            <a:extLst>
              <a:ext uri="{FF2B5EF4-FFF2-40B4-BE49-F238E27FC236}">
                <a16:creationId xmlns:a16="http://schemas.microsoft.com/office/drawing/2014/main" id="{0B56F6D9-62C5-F94E-B734-4CC894556A1E}"/>
              </a:ext>
            </a:extLst>
          </p:cNvPr>
          <p:cNvSpPr txBox="1"/>
          <p:nvPr/>
        </p:nvSpPr>
        <p:spPr>
          <a:xfrm>
            <a:off x="2090871" y="3151110"/>
            <a:ext cx="1317668" cy="830997"/>
          </a:xfrm>
          <a:prstGeom prst="rect">
            <a:avLst/>
          </a:prstGeom>
          <a:noFill/>
        </p:spPr>
        <p:txBody>
          <a:bodyPr wrap="none" lIns="0" tIns="0" rIns="0" bIns="0" rtlCol="0" anchor="t">
            <a:spAutoFit/>
          </a:bodyPr>
          <a:lstStyle/>
          <a:p>
            <a:pPr marL="171450" indent="-171450">
              <a:buFont typeface="Arial" panose="020B0604020202020204" pitchFamily="34" charset="0"/>
              <a:buChar char="•"/>
            </a:pPr>
            <a:r>
              <a:rPr lang="en-US" sz="900" dirty="0"/>
              <a:t>Heuristic Evaluation</a:t>
            </a:r>
          </a:p>
          <a:p>
            <a:pPr marL="171450" indent="-171450">
              <a:buFont typeface="Arial" panose="020B0604020202020204" pitchFamily="34" charset="0"/>
              <a:buChar char="•"/>
            </a:pPr>
            <a:r>
              <a:rPr lang="en-US" sz="900" dirty="0"/>
              <a:t>Usability Testing</a:t>
            </a:r>
          </a:p>
          <a:p>
            <a:pPr marL="171450" indent="-171450">
              <a:buFont typeface="Arial" panose="020B0604020202020204" pitchFamily="34" charset="0"/>
              <a:buChar char="•"/>
            </a:pPr>
            <a:r>
              <a:rPr lang="en-US" sz="900" dirty="0"/>
              <a:t>Concept Testing</a:t>
            </a:r>
          </a:p>
          <a:p>
            <a:pPr marL="171450" indent="-171450">
              <a:buFont typeface="Arial" panose="020B0604020202020204" pitchFamily="34" charset="0"/>
              <a:buChar char="•"/>
            </a:pPr>
            <a:r>
              <a:rPr lang="en-US" sz="900" dirty="0"/>
              <a:t>User Experience Audit</a:t>
            </a:r>
            <a:br>
              <a:rPr lang="en-US" sz="900" dirty="0"/>
            </a:br>
            <a:endParaRPr lang="en-US" sz="900" dirty="0"/>
          </a:p>
          <a:p>
            <a:pPr marL="171450" indent="-171450">
              <a:buFont typeface="Arial" panose="020B0604020202020204" pitchFamily="34" charset="0"/>
              <a:buChar char="•"/>
            </a:pPr>
            <a:endParaRPr lang="en-US" sz="900" dirty="0"/>
          </a:p>
        </p:txBody>
      </p:sp>
      <p:sp>
        <p:nvSpPr>
          <p:cNvPr id="142" name="TextBox 141">
            <a:extLst>
              <a:ext uri="{FF2B5EF4-FFF2-40B4-BE49-F238E27FC236}">
                <a16:creationId xmlns:a16="http://schemas.microsoft.com/office/drawing/2014/main" id="{40D48772-3E42-B54F-936C-3145C7AC599D}"/>
              </a:ext>
            </a:extLst>
          </p:cNvPr>
          <p:cNvSpPr txBox="1"/>
          <p:nvPr/>
        </p:nvSpPr>
        <p:spPr>
          <a:xfrm>
            <a:off x="4549053" y="3149065"/>
            <a:ext cx="1250342" cy="553998"/>
          </a:xfrm>
          <a:prstGeom prst="rect">
            <a:avLst/>
          </a:prstGeom>
          <a:noFill/>
        </p:spPr>
        <p:txBody>
          <a:bodyPr wrap="none" lIns="0" tIns="0" rIns="0" bIns="0" rtlCol="0" anchor="t">
            <a:spAutoFit/>
          </a:bodyPr>
          <a:lstStyle/>
          <a:p>
            <a:pPr marL="171450" indent="-171450">
              <a:buFont typeface="Arial" panose="020B0604020202020204" pitchFamily="34" charset="0"/>
              <a:buChar char="•"/>
            </a:pPr>
            <a:r>
              <a:rPr lang="en-US" sz="900" dirty="0"/>
              <a:t>MVT Testing</a:t>
            </a:r>
          </a:p>
          <a:p>
            <a:pPr marL="171450" indent="-171450">
              <a:buFont typeface="Arial" panose="020B0604020202020204" pitchFamily="34" charset="0"/>
              <a:buChar char="•"/>
            </a:pPr>
            <a:r>
              <a:rPr lang="en-US" sz="900" dirty="0"/>
              <a:t>Surveys</a:t>
            </a:r>
          </a:p>
          <a:p>
            <a:pPr marL="171450" indent="-171450">
              <a:buFont typeface="Arial" panose="020B0604020202020204" pitchFamily="34" charset="0"/>
              <a:buChar char="•"/>
            </a:pPr>
            <a:r>
              <a:rPr lang="en-US" sz="900" dirty="0"/>
              <a:t>Competitive Analysis</a:t>
            </a:r>
          </a:p>
          <a:p>
            <a:endParaRPr lang="en-US" sz="900" dirty="0"/>
          </a:p>
        </p:txBody>
      </p:sp>
      <p:sp>
        <p:nvSpPr>
          <p:cNvPr id="143" name="TextBox 142">
            <a:extLst>
              <a:ext uri="{FF2B5EF4-FFF2-40B4-BE49-F238E27FC236}">
                <a16:creationId xmlns:a16="http://schemas.microsoft.com/office/drawing/2014/main" id="{CA82F79E-F12A-AC4E-B6AD-139782D1D7FC}"/>
              </a:ext>
            </a:extLst>
          </p:cNvPr>
          <p:cNvSpPr txBox="1"/>
          <p:nvPr/>
        </p:nvSpPr>
        <p:spPr>
          <a:xfrm>
            <a:off x="4549053" y="2051108"/>
            <a:ext cx="1130118" cy="415498"/>
          </a:xfrm>
          <a:prstGeom prst="rect">
            <a:avLst/>
          </a:prstGeom>
          <a:noFill/>
        </p:spPr>
        <p:txBody>
          <a:bodyPr wrap="none" lIns="0" tIns="0" rIns="0" bIns="0" rtlCol="0" anchor="t">
            <a:spAutoFit/>
          </a:bodyPr>
          <a:lstStyle/>
          <a:p>
            <a:pPr marL="171450" indent="-171450">
              <a:buFont typeface="Arial" panose="020B0604020202020204" pitchFamily="34" charset="0"/>
              <a:buChar char="•"/>
            </a:pPr>
            <a:r>
              <a:rPr lang="en-US" sz="900" dirty="0"/>
              <a:t>Contextual Inquiry</a:t>
            </a:r>
          </a:p>
          <a:p>
            <a:pPr marL="171450" indent="-171450">
              <a:buFont typeface="Arial" panose="020B0604020202020204" pitchFamily="34" charset="0"/>
              <a:buChar char="•"/>
            </a:pPr>
            <a:r>
              <a:rPr lang="en-US" sz="900" dirty="0"/>
              <a:t>Diary Study</a:t>
            </a:r>
          </a:p>
          <a:p>
            <a:endParaRPr lang="en-US" sz="900" dirty="0"/>
          </a:p>
        </p:txBody>
      </p:sp>
      <p:sp>
        <p:nvSpPr>
          <p:cNvPr id="148" name="TextBox 147">
            <a:extLst>
              <a:ext uri="{FF2B5EF4-FFF2-40B4-BE49-F238E27FC236}">
                <a16:creationId xmlns:a16="http://schemas.microsoft.com/office/drawing/2014/main" id="{AAF73422-FBB4-044B-A746-1BDC47097754}"/>
              </a:ext>
            </a:extLst>
          </p:cNvPr>
          <p:cNvSpPr txBox="1"/>
          <p:nvPr/>
        </p:nvSpPr>
        <p:spPr>
          <a:xfrm>
            <a:off x="4549053" y="5520081"/>
            <a:ext cx="1566134" cy="553998"/>
          </a:xfrm>
          <a:prstGeom prst="rect">
            <a:avLst/>
          </a:prstGeom>
          <a:noFill/>
        </p:spPr>
        <p:txBody>
          <a:bodyPr wrap="none" lIns="0" tIns="0" rIns="0" bIns="0" rtlCol="0" anchor="t">
            <a:spAutoFit/>
          </a:bodyPr>
          <a:lstStyle/>
          <a:p>
            <a:pPr marL="171450" indent="-171450">
              <a:buFont typeface="Arial" panose="020B0604020202020204" pitchFamily="34" charset="0"/>
              <a:buChar char="•"/>
            </a:pPr>
            <a:r>
              <a:rPr lang="en-US" sz="900" dirty="0"/>
              <a:t>Customer Journey Mapping</a:t>
            </a:r>
          </a:p>
          <a:p>
            <a:pPr marL="171450" indent="-171450">
              <a:buFont typeface="Arial" panose="020B0604020202020204" pitchFamily="34" charset="0"/>
              <a:buChar char="•"/>
            </a:pPr>
            <a:r>
              <a:rPr lang="en-US" sz="900" dirty="0"/>
              <a:t>Persona Profiling</a:t>
            </a:r>
          </a:p>
          <a:p>
            <a:pPr marL="171450" indent="-171450">
              <a:buFont typeface="Arial" panose="020B0604020202020204" pitchFamily="34" charset="0"/>
              <a:buChar char="•"/>
            </a:pPr>
            <a:r>
              <a:rPr lang="en-US" sz="900" dirty="0"/>
              <a:t>Experience Mapping</a:t>
            </a:r>
          </a:p>
          <a:p>
            <a:pPr marL="171450" indent="-171450">
              <a:buFont typeface="Arial" panose="020B0604020202020204" pitchFamily="34" charset="0"/>
              <a:buChar char="•"/>
            </a:pPr>
            <a:endParaRPr lang="en-US" sz="900" dirty="0"/>
          </a:p>
        </p:txBody>
      </p:sp>
      <p:sp>
        <p:nvSpPr>
          <p:cNvPr id="243" name="TextBox 242">
            <a:extLst>
              <a:ext uri="{FF2B5EF4-FFF2-40B4-BE49-F238E27FC236}">
                <a16:creationId xmlns:a16="http://schemas.microsoft.com/office/drawing/2014/main" id="{24C401F8-9829-C247-B593-BC8A1915F16D}"/>
              </a:ext>
            </a:extLst>
          </p:cNvPr>
          <p:cNvSpPr txBox="1"/>
          <p:nvPr/>
        </p:nvSpPr>
        <p:spPr>
          <a:xfrm>
            <a:off x="6918390" y="5490653"/>
            <a:ext cx="458459" cy="553998"/>
          </a:xfrm>
          <a:prstGeom prst="rect">
            <a:avLst/>
          </a:prstGeom>
          <a:noFill/>
        </p:spPr>
        <p:txBody>
          <a:bodyPr wrap="none" lIns="0" tIns="0" rIns="0" bIns="0" rtlCol="0" anchor="t">
            <a:spAutoFit/>
          </a:bodyPr>
          <a:lstStyle/>
          <a:p>
            <a:pPr marL="171450" indent="-171450">
              <a:buFont typeface="Arial" panose="020B0604020202020204" pitchFamily="34" charset="0"/>
              <a:buChar char="•"/>
            </a:pPr>
            <a:r>
              <a:rPr lang="en-US" sz="900" dirty="0"/>
              <a:t>Topic</a:t>
            </a:r>
          </a:p>
          <a:p>
            <a:pPr marL="171450" indent="-171450">
              <a:buFont typeface="Arial" panose="020B0604020202020204" pitchFamily="34" charset="0"/>
              <a:buChar char="•"/>
            </a:pPr>
            <a:r>
              <a:rPr lang="en-US" sz="900" dirty="0"/>
              <a:t>Topic</a:t>
            </a:r>
          </a:p>
          <a:p>
            <a:pPr marL="171450" indent="-171450">
              <a:buFont typeface="Arial" panose="020B0604020202020204" pitchFamily="34" charset="0"/>
              <a:buChar char="•"/>
            </a:pPr>
            <a:r>
              <a:rPr lang="en-US" sz="900" dirty="0"/>
              <a:t>Topic</a:t>
            </a:r>
          </a:p>
          <a:p>
            <a:endParaRPr lang="en-US" sz="900" dirty="0"/>
          </a:p>
        </p:txBody>
      </p:sp>
      <p:sp>
        <p:nvSpPr>
          <p:cNvPr id="244" name="TextBox 243">
            <a:extLst>
              <a:ext uri="{FF2B5EF4-FFF2-40B4-BE49-F238E27FC236}">
                <a16:creationId xmlns:a16="http://schemas.microsoft.com/office/drawing/2014/main" id="{814D3C75-A388-694B-A7B0-BC9DD5F2D33B}"/>
              </a:ext>
            </a:extLst>
          </p:cNvPr>
          <p:cNvSpPr txBox="1"/>
          <p:nvPr/>
        </p:nvSpPr>
        <p:spPr>
          <a:xfrm>
            <a:off x="9398880" y="5490653"/>
            <a:ext cx="1604606" cy="553998"/>
          </a:xfrm>
          <a:prstGeom prst="rect">
            <a:avLst/>
          </a:prstGeom>
          <a:noFill/>
        </p:spPr>
        <p:txBody>
          <a:bodyPr wrap="none" lIns="0" tIns="0" rIns="0" bIns="0" rtlCol="0" anchor="t">
            <a:spAutoFit/>
          </a:bodyPr>
          <a:lstStyle/>
          <a:p>
            <a:pPr marL="171450" indent="-171450">
              <a:buFont typeface="Arial" panose="020B0604020202020204" pitchFamily="34" charset="0"/>
              <a:buChar char="•"/>
            </a:pPr>
            <a:r>
              <a:rPr lang="en-US" sz="900" dirty="0"/>
              <a:t>Customer Value Proposition</a:t>
            </a:r>
          </a:p>
          <a:p>
            <a:pPr marL="171450" indent="-171450">
              <a:buFont typeface="Arial" panose="020B0604020202020204" pitchFamily="34" charset="0"/>
              <a:buChar char="•"/>
            </a:pPr>
            <a:r>
              <a:rPr lang="en-US" sz="900" dirty="0"/>
              <a:t>Business Model Canvas</a:t>
            </a:r>
          </a:p>
          <a:p>
            <a:pPr marL="171450" indent="-171450">
              <a:buFont typeface="Arial" panose="020B0604020202020204" pitchFamily="34" charset="0"/>
              <a:buChar char="•"/>
            </a:pPr>
            <a:r>
              <a:rPr lang="en-US" sz="900" dirty="0"/>
              <a:t>Design Sprint</a:t>
            </a:r>
          </a:p>
          <a:p>
            <a:pPr marL="171450" indent="-171450">
              <a:buFont typeface="Arial" panose="020B0604020202020204" pitchFamily="34" charset="0"/>
              <a:buChar char="•"/>
            </a:pPr>
            <a:r>
              <a:rPr lang="en-US" sz="900" dirty="0"/>
              <a:t>Innovation Sprint</a:t>
            </a:r>
          </a:p>
        </p:txBody>
      </p:sp>
      <p:sp>
        <p:nvSpPr>
          <p:cNvPr id="245" name="TextBox 244">
            <a:extLst>
              <a:ext uri="{FF2B5EF4-FFF2-40B4-BE49-F238E27FC236}">
                <a16:creationId xmlns:a16="http://schemas.microsoft.com/office/drawing/2014/main" id="{235186DA-A129-554C-A8B6-47A335ADA522}"/>
              </a:ext>
            </a:extLst>
          </p:cNvPr>
          <p:cNvSpPr txBox="1"/>
          <p:nvPr/>
        </p:nvSpPr>
        <p:spPr>
          <a:xfrm>
            <a:off x="6918390" y="4475820"/>
            <a:ext cx="458459" cy="553998"/>
          </a:xfrm>
          <a:prstGeom prst="rect">
            <a:avLst/>
          </a:prstGeom>
          <a:noFill/>
        </p:spPr>
        <p:txBody>
          <a:bodyPr wrap="none" lIns="0" tIns="0" rIns="0" bIns="0" rtlCol="0" anchor="t">
            <a:spAutoFit/>
          </a:bodyPr>
          <a:lstStyle/>
          <a:p>
            <a:pPr marL="171450" indent="-171450">
              <a:buFont typeface="Arial" panose="020B0604020202020204" pitchFamily="34" charset="0"/>
              <a:buChar char="•"/>
            </a:pPr>
            <a:r>
              <a:rPr lang="en-US" sz="900" dirty="0"/>
              <a:t>Topic</a:t>
            </a:r>
          </a:p>
          <a:p>
            <a:pPr marL="171450" indent="-171450">
              <a:buFont typeface="Arial" panose="020B0604020202020204" pitchFamily="34" charset="0"/>
              <a:buChar char="•"/>
            </a:pPr>
            <a:r>
              <a:rPr lang="en-US" sz="900" dirty="0"/>
              <a:t>Topic</a:t>
            </a:r>
          </a:p>
          <a:p>
            <a:pPr marL="171450" indent="-171450">
              <a:buFont typeface="Arial" panose="020B0604020202020204" pitchFamily="34" charset="0"/>
              <a:buChar char="•"/>
            </a:pPr>
            <a:r>
              <a:rPr lang="en-US" sz="900" dirty="0"/>
              <a:t>Topic</a:t>
            </a:r>
          </a:p>
          <a:p>
            <a:endParaRPr lang="en-US" sz="900" dirty="0"/>
          </a:p>
        </p:txBody>
      </p:sp>
      <p:sp>
        <p:nvSpPr>
          <p:cNvPr id="246" name="TextBox 245">
            <a:extLst>
              <a:ext uri="{FF2B5EF4-FFF2-40B4-BE49-F238E27FC236}">
                <a16:creationId xmlns:a16="http://schemas.microsoft.com/office/drawing/2014/main" id="{2A1BBF97-3FB0-9048-9C0C-67FC5A6B5339}"/>
              </a:ext>
            </a:extLst>
          </p:cNvPr>
          <p:cNvSpPr txBox="1"/>
          <p:nvPr/>
        </p:nvSpPr>
        <p:spPr>
          <a:xfrm>
            <a:off x="9398880" y="4475820"/>
            <a:ext cx="458459" cy="553998"/>
          </a:xfrm>
          <a:prstGeom prst="rect">
            <a:avLst/>
          </a:prstGeom>
          <a:noFill/>
        </p:spPr>
        <p:txBody>
          <a:bodyPr wrap="none" lIns="0" tIns="0" rIns="0" bIns="0" rtlCol="0" anchor="t">
            <a:spAutoFit/>
          </a:bodyPr>
          <a:lstStyle/>
          <a:p>
            <a:pPr marL="171450" indent="-171450">
              <a:buFont typeface="Arial" panose="020B0604020202020204" pitchFamily="34" charset="0"/>
              <a:buChar char="•"/>
            </a:pPr>
            <a:r>
              <a:rPr lang="en-US" sz="900" dirty="0"/>
              <a:t>Topic</a:t>
            </a:r>
          </a:p>
          <a:p>
            <a:pPr marL="171450" indent="-171450">
              <a:buFont typeface="Arial" panose="020B0604020202020204" pitchFamily="34" charset="0"/>
              <a:buChar char="•"/>
            </a:pPr>
            <a:r>
              <a:rPr lang="en-US" sz="900" dirty="0"/>
              <a:t>Topic</a:t>
            </a:r>
          </a:p>
          <a:p>
            <a:pPr marL="171450" indent="-171450">
              <a:buFont typeface="Arial" panose="020B0604020202020204" pitchFamily="34" charset="0"/>
              <a:buChar char="•"/>
            </a:pPr>
            <a:r>
              <a:rPr lang="en-US" sz="900" dirty="0"/>
              <a:t>Topic</a:t>
            </a:r>
          </a:p>
          <a:p>
            <a:endParaRPr lang="en-US" sz="900" dirty="0"/>
          </a:p>
        </p:txBody>
      </p:sp>
      <p:sp>
        <p:nvSpPr>
          <p:cNvPr id="247" name="TextBox 246">
            <a:extLst>
              <a:ext uri="{FF2B5EF4-FFF2-40B4-BE49-F238E27FC236}">
                <a16:creationId xmlns:a16="http://schemas.microsoft.com/office/drawing/2014/main" id="{9170281E-6E47-C242-B7F3-F04004D8ADD9}"/>
              </a:ext>
            </a:extLst>
          </p:cNvPr>
          <p:cNvSpPr txBox="1"/>
          <p:nvPr/>
        </p:nvSpPr>
        <p:spPr>
          <a:xfrm>
            <a:off x="6939909" y="3149065"/>
            <a:ext cx="458459" cy="553998"/>
          </a:xfrm>
          <a:prstGeom prst="rect">
            <a:avLst/>
          </a:prstGeom>
          <a:noFill/>
        </p:spPr>
        <p:txBody>
          <a:bodyPr wrap="none" lIns="0" tIns="0" rIns="0" bIns="0" rtlCol="0" anchor="t">
            <a:spAutoFit/>
          </a:bodyPr>
          <a:lstStyle/>
          <a:p>
            <a:pPr marL="171450" indent="-171450">
              <a:buFont typeface="Arial" panose="020B0604020202020204" pitchFamily="34" charset="0"/>
              <a:buChar char="•"/>
            </a:pPr>
            <a:r>
              <a:rPr lang="en-US" sz="900" dirty="0"/>
              <a:t>Topic</a:t>
            </a:r>
          </a:p>
          <a:p>
            <a:pPr marL="171450" indent="-171450">
              <a:buFont typeface="Arial" panose="020B0604020202020204" pitchFamily="34" charset="0"/>
              <a:buChar char="•"/>
            </a:pPr>
            <a:r>
              <a:rPr lang="en-US" sz="900" dirty="0"/>
              <a:t>Topic</a:t>
            </a:r>
          </a:p>
          <a:p>
            <a:pPr marL="171450" indent="-171450">
              <a:buFont typeface="Arial" panose="020B0604020202020204" pitchFamily="34" charset="0"/>
              <a:buChar char="•"/>
            </a:pPr>
            <a:r>
              <a:rPr lang="en-US" sz="900" dirty="0"/>
              <a:t>Topic</a:t>
            </a:r>
          </a:p>
          <a:p>
            <a:endParaRPr lang="en-US" sz="900" dirty="0"/>
          </a:p>
        </p:txBody>
      </p:sp>
      <p:sp>
        <p:nvSpPr>
          <p:cNvPr id="248" name="TextBox 247">
            <a:extLst>
              <a:ext uri="{FF2B5EF4-FFF2-40B4-BE49-F238E27FC236}">
                <a16:creationId xmlns:a16="http://schemas.microsoft.com/office/drawing/2014/main" id="{FE65F8ED-3FED-4F46-B529-3EB776C370B4}"/>
              </a:ext>
            </a:extLst>
          </p:cNvPr>
          <p:cNvSpPr txBox="1"/>
          <p:nvPr/>
        </p:nvSpPr>
        <p:spPr>
          <a:xfrm>
            <a:off x="9420399" y="3149065"/>
            <a:ext cx="458459" cy="553998"/>
          </a:xfrm>
          <a:prstGeom prst="rect">
            <a:avLst/>
          </a:prstGeom>
          <a:noFill/>
        </p:spPr>
        <p:txBody>
          <a:bodyPr wrap="none" lIns="0" tIns="0" rIns="0" bIns="0" rtlCol="0" anchor="t">
            <a:spAutoFit/>
          </a:bodyPr>
          <a:lstStyle/>
          <a:p>
            <a:pPr marL="171450" indent="-171450">
              <a:buFont typeface="Arial" panose="020B0604020202020204" pitchFamily="34" charset="0"/>
              <a:buChar char="•"/>
            </a:pPr>
            <a:r>
              <a:rPr lang="en-US" sz="900" dirty="0"/>
              <a:t>Topic</a:t>
            </a:r>
          </a:p>
          <a:p>
            <a:pPr marL="171450" indent="-171450">
              <a:buFont typeface="Arial" panose="020B0604020202020204" pitchFamily="34" charset="0"/>
              <a:buChar char="•"/>
            </a:pPr>
            <a:r>
              <a:rPr lang="en-US" sz="900" dirty="0"/>
              <a:t>Topic</a:t>
            </a:r>
          </a:p>
          <a:p>
            <a:pPr marL="171450" indent="-171450">
              <a:buFont typeface="Arial" panose="020B0604020202020204" pitchFamily="34" charset="0"/>
              <a:buChar char="•"/>
            </a:pPr>
            <a:r>
              <a:rPr lang="en-US" sz="900" dirty="0"/>
              <a:t>Topic</a:t>
            </a:r>
          </a:p>
          <a:p>
            <a:endParaRPr lang="en-US" sz="900" dirty="0"/>
          </a:p>
        </p:txBody>
      </p:sp>
      <p:sp>
        <p:nvSpPr>
          <p:cNvPr id="249" name="TextBox 248">
            <a:extLst>
              <a:ext uri="{FF2B5EF4-FFF2-40B4-BE49-F238E27FC236}">
                <a16:creationId xmlns:a16="http://schemas.microsoft.com/office/drawing/2014/main" id="{67BD1DEC-ABE6-0D47-9000-E8D94C618A46}"/>
              </a:ext>
            </a:extLst>
          </p:cNvPr>
          <p:cNvSpPr txBox="1"/>
          <p:nvPr/>
        </p:nvSpPr>
        <p:spPr>
          <a:xfrm>
            <a:off x="6961428" y="2026089"/>
            <a:ext cx="458459" cy="553998"/>
          </a:xfrm>
          <a:prstGeom prst="rect">
            <a:avLst/>
          </a:prstGeom>
          <a:noFill/>
        </p:spPr>
        <p:txBody>
          <a:bodyPr wrap="none" lIns="0" tIns="0" rIns="0" bIns="0" rtlCol="0" anchor="t">
            <a:spAutoFit/>
          </a:bodyPr>
          <a:lstStyle/>
          <a:p>
            <a:pPr marL="171450" indent="-171450">
              <a:buFont typeface="Arial" panose="020B0604020202020204" pitchFamily="34" charset="0"/>
              <a:buChar char="•"/>
            </a:pPr>
            <a:r>
              <a:rPr lang="en-US" sz="900" dirty="0"/>
              <a:t>Topic</a:t>
            </a:r>
          </a:p>
          <a:p>
            <a:pPr marL="171450" indent="-171450">
              <a:buFont typeface="Arial" panose="020B0604020202020204" pitchFamily="34" charset="0"/>
              <a:buChar char="•"/>
            </a:pPr>
            <a:r>
              <a:rPr lang="en-US" sz="900" dirty="0"/>
              <a:t>Topic</a:t>
            </a:r>
          </a:p>
          <a:p>
            <a:pPr marL="171450" indent="-171450">
              <a:buFont typeface="Arial" panose="020B0604020202020204" pitchFamily="34" charset="0"/>
              <a:buChar char="•"/>
            </a:pPr>
            <a:endParaRPr lang="en-US" sz="900" dirty="0"/>
          </a:p>
          <a:p>
            <a:endParaRPr lang="en-US" sz="900" dirty="0"/>
          </a:p>
        </p:txBody>
      </p:sp>
      <p:sp>
        <p:nvSpPr>
          <p:cNvPr id="250" name="TextBox 249">
            <a:extLst>
              <a:ext uri="{FF2B5EF4-FFF2-40B4-BE49-F238E27FC236}">
                <a16:creationId xmlns:a16="http://schemas.microsoft.com/office/drawing/2014/main" id="{C9E6EB48-9665-AE4B-A082-E6FBBA0FE992}"/>
              </a:ext>
            </a:extLst>
          </p:cNvPr>
          <p:cNvSpPr txBox="1"/>
          <p:nvPr/>
        </p:nvSpPr>
        <p:spPr>
          <a:xfrm>
            <a:off x="9441918" y="2026089"/>
            <a:ext cx="458459" cy="553998"/>
          </a:xfrm>
          <a:prstGeom prst="rect">
            <a:avLst/>
          </a:prstGeom>
          <a:noFill/>
        </p:spPr>
        <p:txBody>
          <a:bodyPr wrap="none" lIns="0" tIns="0" rIns="0" bIns="0" rtlCol="0" anchor="t">
            <a:spAutoFit/>
          </a:bodyPr>
          <a:lstStyle/>
          <a:p>
            <a:pPr marL="171450" indent="-171450">
              <a:buFont typeface="Arial" panose="020B0604020202020204" pitchFamily="34" charset="0"/>
              <a:buChar char="•"/>
            </a:pPr>
            <a:r>
              <a:rPr lang="en-US" sz="900" dirty="0"/>
              <a:t>Topic</a:t>
            </a:r>
          </a:p>
          <a:p>
            <a:pPr marL="171450" indent="-171450">
              <a:buFont typeface="Arial" panose="020B0604020202020204" pitchFamily="34" charset="0"/>
              <a:buChar char="•"/>
            </a:pPr>
            <a:r>
              <a:rPr lang="en-US" sz="900" dirty="0"/>
              <a:t>Topic</a:t>
            </a:r>
          </a:p>
          <a:p>
            <a:pPr marL="171450" indent="-171450">
              <a:buFont typeface="Arial" panose="020B0604020202020204" pitchFamily="34" charset="0"/>
              <a:buChar char="•"/>
            </a:pPr>
            <a:endParaRPr lang="en-US" sz="900" dirty="0"/>
          </a:p>
          <a:p>
            <a:endParaRPr lang="en-US" sz="900" dirty="0"/>
          </a:p>
        </p:txBody>
      </p:sp>
      <p:sp>
        <p:nvSpPr>
          <p:cNvPr id="251" name="TextBox 250">
            <a:extLst>
              <a:ext uri="{FF2B5EF4-FFF2-40B4-BE49-F238E27FC236}">
                <a16:creationId xmlns:a16="http://schemas.microsoft.com/office/drawing/2014/main" id="{D1A7BDEB-1CD7-F241-8100-1DF7DB5CD0AE}"/>
              </a:ext>
            </a:extLst>
          </p:cNvPr>
          <p:cNvSpPr txBox="1"/>
          <p:nvPr/>
        </p:nvSpPr>
        <p:spPr>
          <a:xfrm>
            <a:off x="4549053" y="4447370"/>
            <a:ext cx="458459" cy="553998"/>
          </a:xfrm>
          <a:prstGeom prst="rect">
            <a:avLst/>
          </a:prstGeom>
          <a:noFill/>
        </p:spPr>
        <p:txBody>
          <a:bodyPr wrap="none" lIns="0" tIns="0" rIns="0" bIns="0" rtlCol="0" anchor="t">
            <a:spAutoFit/>
          </a:bodyPr>
          <a:lstStyle/>
          <a:p>
            <a:pPr marL="171450" indent="-171450">
              <a:buFont typeface="Arial" panose="020B0604020202020204" pitchFamily="34" charset="0"/>
              <a:buChar char="•"/>
            </a:pPr>
            <a:r>
              <a:rPr lang="en-US" sz="900" dirty="0"/>
              <a:t>Topic</a:t>
            </a:r>
          </a:p>
          <a:p>
            <a:pPr marL="171450" indent="-171450">
              <a:buFont typeface="Arial" panose="020B0604020202020204" pitchFamily="34" charset="0"/>
              <a:buChar char="•"/>
            </a:pPr>
            <a:r>
              <a:rPr lang="en-US" sz="900" dirty="0"/>
              <a:t>Topic</a:t>
            </a:r>
          </a:p>
          <a:p>
            <a:pPr marL="171450" indent="-171450">
              <a:buFont typeface="Arial" panose="020B0604020202020204" pitchFamily="34" charset="0"/>
              <a:buChar char="•"/>
            </a:pPr>
            <a:r>
              <a:rPr lang="en-US" sz="900" dirty="0"/>
              <a:t>Topic</a:t>
            </a:r>
          </a:p>
          <a:p>
            <a:endParaRPr lang="en-US" sz="900" dirty="0"/>
          </a:p>
        </p:txBody>
      </p:sp>
      <p:sp>
        <p:nvSpPr>
          <p:cNvPr id="252" name="TextBox 251">
            <a:extLst>
              <a:ext uri="{FF2B5EF4-FFF2-40B4-BE49-F238E27FC236}">
                <a16:creationId xmlns:a16="http://schemas.microsoft.com/office/drawing/2014/main" id="{90650F3A-F936-AF44-9DE2-0B1863039E0B}"/>
              </a:ext>
            </a:extLst>
          </p:cNvPr>
          <p:cNvSpPr txBox="1"/>
          <p:nvPr/>
        </p:nvSpPr>
        <p:spPr>
          <a:xfrm>
            <a:off x="2090871" y="4489183"/>
            <a:ext cx="599523" cy="692497"/>
          </a:xfrm>
          <a:prstGeom prst="rect">
            <a:avLst/>
          </a:prstGeom>
          <a:noFill/>
        </p:spPr>
        <p:txBody>
          <a:bodyPr wrap="none" lIns="0" tIns="0" rIns="0" bIns="0" rtlCol="0" anchor="t">
            <a:spAutoFit/>
          </a:bodyPr>
          <a:lstStyle/>
          <a:p>
            <a:pPr marL="171450" indent="-171450">
              <a:buFont typeface="Arial" panose="020B0604020202020204" pitchFamily="34" charset="0"/>
              <a:buChar char="•"/>
            </a:pPr>
            <a:r>
              <a:rPr lang="en-US" sz="900" dirty="0"/>
              <a:t>Figma</a:t>
            </a:r>
          </a:p>
          <a:p>
            <a:pPr marL="171450" indent="-171450">
              <a:buFont typeface="Arial" panose="020B0604020202020204" pitchFamily="34" charset="0"/>
              <a:buChar char="•"/>
            </a:pPr>
            <a:r>
              <a:rPr lang="en-US" sz="900" dirty="0" err="1"/>
              <a:t>Remesh</a:t>
            </a:r>
            <a:endParaRPr lang="en-US" sz="900" dirty="0"/>
          </a:p>
          <a:p>
            <a:pPr marL="171450" indent="-171450">
              <a:buFont typeface="Arial" panose="020B0604020202020204" pitchFamily="34" charset="0"/>
              <a:buChar char="•"/>
            </a:pPr>
            <a:r>
              <a:rPr lang="en-US" sz="900" dirty="0" err="1"/>
              <a:t>Dscout</a:t>
            </a:r>
            <a:endParaRPr lang="en-US" sz="900" dirty="0"/>
          </a:p>
          <a:p>
            <a:pPr marL="171450" indent="-171450">
              <a:buFont typeface="Arial" panose="020B0604020202020204" pitchFamily="34" charset="0"/>
              <a:buChar char="•"/>
            </a:pPr>
            <a:r>
              <a:rPr lang="en-US" sz="900" dirty="0"/>
              <a:t>Dovetail</a:t>
            </a:r>
          </a:p>
          <a:p>
            <a:endParaRPr lang="en-US" sz="900" dirty="0"/>
          </a:p>
        </p:txBody>
      </p:sp>
    </p:spTree>
    <p:extLst>
      <p:ext uri="{BB962C8B-B14F-4D97-AF65-F5344CB8AC3E}">
        <p14:creationId xmlns:p14="http://schemas.microsoft.com/office/powerpoint/2010/main" val="1666898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MARGINS" val="0"/>
  <p:tag name="EE4P_STYLE_ID" val="39dcc26a-7131-49f4-a9eb-1c0521500c03"/>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5.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108.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109.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1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12.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13.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14.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15.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16.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17.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18.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19.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21.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22.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23.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24.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25.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26.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27.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28.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29.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31.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32.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33.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34.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35.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36.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37.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38.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39.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40.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41.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42.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43.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44.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45.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46.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47.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48.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49.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51.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52.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53.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54.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55.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56.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57.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58.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59.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60.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61.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62.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63.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64.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65.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66.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67.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68.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69.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71.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72.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73.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74.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75.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76.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77.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78.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79.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180.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1.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2.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3.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4.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5.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6.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7.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8.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89.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1.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92.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93.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94.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95.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96.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97.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98.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199.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00.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201.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202.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203.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204.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205.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206.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207.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208.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209.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211.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212.xml><?xml version="1.0" encoding="utf-8"?>
<p:tagLst xmlns:a="http://schemas.openxmlformats.org/drawingml/2006/main" xmlns:r="http://schemas.openxmlformats.org/officeDocument/2006/relationships" xmlns:p="http://schemas.openxmlformats.org/presentationml/2006/main">
  <p:tag name="BCGCUSTOMTAGKEY" val="Sticker"/>
</p:tagLst>
</file>

<file path=ppt/tags/tag2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0.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EE4P_INTELLIGENT_ELEMENT" val="{Nam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heme/theme1.xml><?xml version="1.0" encoding="utf-8"?>
<a:theme xmlns:a="http://schemas.openxmlformats.org/drawingml/2006/main" name="2_BCG Grid 16:9">
  <a:themeElements>
    <a:clrScheme name="BCG Platinion">
      <a:dk1>
        <a:srgbClr val="575757"/>
      </a:dk1>
      <a:lt1>
        <a:srgbClr val="FFFFFF"/>
      </a:lt1>
      <a:dk2>
        <a:srgbClr val="28BA74"/>
      </a:dk2>
      <a:lt2>
        <a:srgbClr val="F2F2F2"/>
      </a:lt2>
      <a:accent1>
        <a:srgbClr val="03512C"/>
      </a:accent1>
      <a:accent2>
        <a:srgbClr val="107956"/>
      </a:accent2>
      <a:accent3>
        <a:srgbClr val="000000"/>
      </a:accent3>
      <a:accent4>
        <a:srgbClr val="707070"/>
      </a:accent4>
      <a:accent5>
        <a:srgbClr val="D1D3D4"/>
      </a:accent5>
      <a:accent6>
        <a:srgbClr val="F2F2F2"/>
      </a:accent6>
      <a:hlink>
        <a:srgbClr val="09CC8F"/>
      </a:hlink>
      <a:folHlink>
        <a:srgbClr val="707070"/>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a:noFill/>
          <a:miter lim="800000"/>
        </a:ln>
      </a:spPr>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defPPr algn="l">
          <a:lnSpc>
            <a:spcPct val="90000"/>
          </a:lnSpc>
          <a:spcAft>
            <a:spcPts val="1000"/>
          </a:spcAft>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tx1">
              <a:lumMod val="60000"/>
              <a:lumOff val="4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chor="t">
        <a:spAutoFit/>
      </a:bodyPr>
      <a:lstStyle>
        <a:defPPr>
          <a:lnSpc>
            <a:spcPct val="90000"/>
          </a:lnSpc>
          <a:spcAft>
            <a:spcPts val="600"/>
          </a:spcAft>
          <a:defRPr sz="2400" dirty="0" err="1" smtClean="0"/>
        </a:defPPr>
      </a:lst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Rapid-Iteration-Improvement" id="{ADE4C11F-D613-FD45-9EE5-26ECFD5DF7CA}" vid="{35EB758D-6DD2-5846-8CD3-A9E660C72E1E}"/>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5608E447BA8D84A9CFC49AF1A9467FD" ma:contentTypeVersion="0" ma:contentTypeDescription="Create a new document." ma:contentTypeScope="" ma:versionID="18ac941794687aaa84f40dc250cd2cbb">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FE886B4-4FFE-4F30-A290-CA54B30031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BAA892A-AAAE-41F9-80DE-05FE6356875B}">
  <ds:schemaRefs>
    <ds:schemaRef ds:uri="http://schemas.microsoft.com/sharepoint/v3/contenttype/forms"/>
  </ds:schemaRefs>
</ds:datastoreItem>
</file>

<file path=customXml/itemProps3.xml><?xml version="1.0" encoding="utf-8"?>
<ds:datastoreItem xmlns:ds="http://schemas.openxmlformats.org/officeDocument/2006/customXml" ds:itemID="{4C3E395E-DDFF-497A-835F-90B12608808B}">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2_BCG Grid 16:9</Template>
  <TotalTime>133612</TotalTime>
  <Words>1316</Words>
  <Application>Microsoft Macintosh PowerPoint</Application>
  <PresentationFormat>Widescreen</PresentationFormat>
  <Paragraphs>365</Paragraphs>
  <Slides>7</Slides>
  <Notes>6</Notes>
  <HiddenSlides>1</HiddenSlides>
  <MMClips>0</MMClips>
  <ScaleCrop>false</ScaleCrop>
  <HeadingPairs>
    <vt:vector size="10"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7</vt:i4>
      </vt:variant>
      <vt:variant>
        <vt:lpstr>Custom Shows</vt:lpstr>
      </vt:variant>
      <vt:variant>
        <vt:i4>1</vt:i4>
      </vt:variant>
    </vt:vector>
  </HeadingPairs>
  <TitlesOfParts>
    <vt:vector size="13" baseType="lpstr">
      <vt:lpstr>Arial</vt:lpstr>
      <vt:lpstr>Symbol</vt:lpstr>
      <vt:lpstr>Trebuchet MS</vt:lpstr>
      <vt:lpstr>2_BCG Grid 16:9</vt:lpstr>
      <vt:lpstr>think-cell Slide</vt:lpstr>
      <vt:lpstr>Global Design Learning Journey</vt:lpstr>
      <vt:lpstr>Learning Journey Guiding Principles The Platinion design learning journey adheres to a set of principles</vt:lpstr>
      <vt:lpstr>PowerPoint Presentation</vt:lpstr>
      <vt:lpstr>PowerPoint Presentation</vt:lpstr>
      <vt:lpstr>Learning Journey Overview</vt:lpstr>
      <vt:lpstr>PowerPoint Presentation</vt:lpstr>
      <vt:lpstr>Learning Journey – Topic List Example</vt:lpstr>
      <vt:lpstr>Format Guide Workshop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Rapid Iteration  &amp; Improvement</dc:title>
  <dc:subject>The Boston Consulting Group</dc:subject>
  <dc:creator>Gibilisco, Greg (BCG Platinion)</dc:creator>
  <cp:lastModifiedBy>Bishop, David</cp:lastModifiedBy>
  <cp:revision>996</cp:revision>
  <cp:lastPrinted>2019-07-09T15:22:28Z</cp:lastPrinted>
  <dcterms:created xsi:type="dcterms:W3CDTF">2018-08-30T15:24:29Z</dcterms:created>
  <dcterms:modified xsi:type="dcterms:W3CDTF">2021-05-26T13:09:40Z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Template Name">
    <vt:lpwstr>16x9</vt:lpwstr>
  </property>
  <property fmtid="{D5CDD505-2E9C-101B-9397-08002B2CF9AE}" pid="4" name="ContentTypeId">
    <vt:lpwstr>0x010100C5608E447BA8D84A9CFC49AF1A9467FD</vt:lpwstr>
  </property>
</Properties>
</file>